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51" r:id="rId4"/>
  </p:sldMasterIdLst>
  <p:notesMasterIdLst>
    <p:notesMasterId r:id="rId17"/>
  </p:notesMasterIdLst>
  <p:handoutMasterIdLst>
    <p:handoutMasterId r:id="rId18"/>
  </p:handoutMasterIdLst>
  <p:sldIdLst>
    <p:sldId id="548" r:id="rId5"/>
    <p:sldId id="549" r:id="rId6"/>
    <p:sldId id="268" r:id="rId7"/>
    <p:sldId id="554" r:id="rId8"/>
    <p:sldId id="553" r:id="rId9"/>
    <p:sldId id="550" r:id="rId10"/>
    <p:sldId id="543" r:id="rId11"/>
    <p:sldId id="558" r:id="rId12"/>
    <p:sldId id="557" r:id="rId13"/>
    <p:sldId id="559" r:id="rId14"/>
    <p:sldId id="556" r:id="rId15"/>
    <p:sldId id="442" r:id="rId16"/>
  </p:sldIdLst>
  <p:sldSz cx="9144000" cy="5143500" type="screen16x9"/>
  <p:notesSz cx="6670675" cy="9777413"/>
  <p:defaultTextStyle>
    <a:defPPr>
      <a:defRPr lang="en-GB"/>
    </a:defPPr>
    <a:lvl1pPr marL="0" indent="0" algn="l" rtl="0" eaLnBrk="1" fontAlgn="base" hangingPunct="1">
      <a:spcBef>
        <a:spcPct val="0"/>
      </a:spcBef>
      <a:spcAft>
        <a:spcPts val="600"/>
      </a:spcAft>
      <a:buClr>
        <a:schemeClr val="tx1"/>
      </a:buClr>
      <a:buFontTx/>
      <a:buNone/>
      <a:defRPr sz="1800" b="1">
        <a:solidFill>
          <a:schemeClr val="accent1"/>
        </a:solidFill>
        <a:latin typeface="+mn-lt"/>
        <a:ea typeface="+mn-ea"/>
        <a:cs typeface="+mn-cs"/>
      </a:defRPr>
    </a:lvl1pPr>
    <a:lvl2pPr marL="0" indent="0" algn="l" rtl="0" eaLnBrk="1" fontAlgn="base" hangingPunct="1">
      <a:spcBef>
        <a:spcPct val="0"/>
      </a:spcBef>
      <a:spcAft>
        <a:spcPts val="600"/>
      </a:spcAft>
      <a:buClr>
        <a:schemeClr val="tx1"/>
      </a:buClr>
      <a:buFontTx/>
      <a:buNone/>
      <a:defRPr sz="1800">
        <a:solidFill>
          <a:schemeClr val="tx1"/>
        </a:solidFill>
        <a:latin typeface="+mn-lt"/>
        <a:ea typeface="+mn-ea"/>
      </a:defRPr>
    </a:lvl2pPr>
    <a:lvl3pPr marL="270000" indent="-270000" algn="l" rtl="0" eaLnBrk="1" fontAlgn="base" hangingPunct="1">
      <a:spcBef>
        <a:spcPct val="0"/>
      </a:spcBef>
      <a:spcAft>
        <a:spcPts val="600"/>
      </a:spcAft>
      <a:buClr>
        <a:schemeClr val="accent1"/>
      </a:buClr>
      <a:buFont typeface="Arial" panose="020B0604020202020204" pitchFamily="34" charset="0"/>
      <a:buChar char="•"/>
      <a:defRPr sz="1800">
        <a:solidFill>
          <a:schemeClr val="tx1"/>
        </a:solidFill>
        <a:latin typeface="+mn-lt"/>
        <a:ea typeface="+mn-ea"/>
      </a:defRPr>
    </a:lvl3pPr>
    <a:lvl4pPr marL="540000" indent="-270000" algn="l" rtl="0" eaLnBrk="1" fontAlgn="base" hangingPunct="1">
      <a:spcBef>
        <a:spcPct val="0"/>
      </a:spcBef>
      <a:spcAft>
        <a:spcPts val="600"/>
      </a:spcAft>
      <a:buClr>
        <a:schemeClr val="accent1"/>
      </a:buClr>
      <a:buFont typeface="Arial" panose="020B0604020202020204" pitchFamily="34" charset="0"/>
      <a:buChar char="-"/>
      <a:defRPr sz="1800">
        <a:solidFill>
          <a:schemeClr val="tx1"/>
        </a:solidFill>
        <a:latin typeface="+mn-lt"/>
        <a:ea typeface="+mn-ea"/>
      </a:defRPr>
    </a:lvl4pPr>
    <a:lvl5pPr marL="810000" indent="-270000" algn="l" rtl="0" eaLnBrk="1" fontAlgn="base" hangingPunct="1">
      <a:spcBef>
        <a:spcPct val="0"/>
      </a:spcBef>
      <a:spcAft>
        <a:spcPts val="600"/>
      </a:spcAft>
      <a:buClr>
        <a:schemeClr val="accent1"/>
      </a:buClr>
      <a:buFont typeface="Arial" panose="020B0604020202020204" pitchFamily="34" charset="0"/>
      <a:buChar char="◦"/>
      <a:defRPr sz="1800">
        <a:solidFill>
          <a:schemeClr val="tx1"/>
        </a:solidFill>
        <a:latin typeface="+mn-lt"/>
        <a:ea typeface="+mn-ea"/>
      </a:defRPr>
    </a:lvl5pPr>
    <a:lvl6pPr marL="0" indent="-270000" algn="l" rtl="0" eaLnBrk="1" fontAlgn="base" hangingPunct="1">
      <a:spcBef>
        <a:spcPct val="0"/>
      </a:spcBef>
      <a:spcAft>
        <a:spcPts val="600"/>
      </a:spcAft>
      <a:buClr>
        <a:schemeClr val="accent1"/>
      </a:buClr>
      <a:buFont typeface="+mj-lt"/>
      <a:buAutoNum type="arabicPeriod"/>
      <a:defRPr sz="1800">
        <a:solidFill>
          <a:schemeClr val="tx1"/>
        </a:solidFill>
        <a:latin typeface="+mn-lt"/>
        <a:ea typeface="+mn-ea"/>
      </a:defRPr>
    </a:lvl6pPr>
    <a:lvl7pPr marL="540000" indent="-270000" algn="l" rtl="0" eaLnBrk="1" fontAlgn="base" hangingPunct="1">
      <a:spcBef>
        <a:spcPct val="0"/>
      </a:spcBef>
      <a:spcAft>
        <a:spcPts val="600"/>
      </a:spcAft>
      <a:buClr>
        <a:schemeClr val="accent1"/>
      </a:buClr>
      <a:buFont typeface="+mj-lt"/>
      <a:buAutoNum type="alphaLcPeriod"/>
      <a:defRPr sz="1800">
        <a:solidFill>
          <a:schemeClr val="tx1"/>
        </a:solidFill>
        <a:latin typeface="+mn-lt"/>
        <a:ea typeface="+mn-ea"/>
      </a:defRPr>
    </a:lvl7pPr>
    <a:lvl8pPr marL="810000" indent="-270000" algn="l" rtl="0" eaLnBrk="1" fontAlgn="base" hangingPunct="1">
      <a:spcBef>
        <a:spcPct val="0"/>
      </a:spcBef>
      <a:spcAft>
        <a:spcPts val="600"/>
      </a:spcAft>
      <a:buClr>
        <a:schemeClr val="accent1"/>
      </a:buClr>
      <a:buFont typeface="+mj-lt"/>
      <a:buAutoNum type="romanLcPeriod"/>
      <a:defRPr sz="1800">
        <a:solidFill>
          <a:schemeClr val="tx1"/>
        </a:solidFill>
        <a:latin typeface="+mn-lt"/>
        <a:ea typeface="+mn-ea"/>
      </a:defRPr>
    </a:lvl8pPr>
    <a:lvl9pPr marL="0" indent="0" algn="l" rtl="0" eaLnBrk="1" fontAlgn="base" hangingPunct="1">
      <a:spcBef>
        <a:spcPct val="0"/>
      </a:spcBef>
      <a:spcAft>
        <a:spcPts val="600"/>
      </a:spcAft>
      <a:buClr>
        <a:schemeClr val="tx1"/>
      </a:buClr>
      <a:buFontTx/>
      <a:buNone/>
      <a:defRPr sz="2400">
        <a:solidFill>
          <a:schemeClr val="accent2"/>
        </a:solidFill>
        <a:latin typeface="+mn-lt"/>
        <a:ea typeface="+mn-ea"/>
      </a:defRPr>
    </a:lvl9pPr>
  </p:defaultTextStyle>
  <p:extLst>
    <p:ext uri="{EFAFB233-063F-42B5-8137-9DF3F51BA10A}">
      <p15:sldGuideLst xmlns:p15="http://schemas.microsoft.com/office/powerpoint/2012/main">
        <p15:guide id="1" orient="horz" pos="962" userDrawn="1">
          <p15:clr>
            <a:srgbClr val="A4A3A4"/>
          </p15:clr>
        </p15:guide>
        <p15:guide id="2" pos="748" userDrawn="1">
          <p15:clr>
            <a:srgbClr val="A4A3A4"/>
          </p15:clr>
        </p15:guide>
        <p15:guide id="3" orient="horz" pos="2255"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arah McGugan" initials="ZM" lastIdx="2"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3" autoAdjust="0"/>
    <p:restoredTop sz="96215" autoAdjust="0"/>
  </p:normalViewPr>
  <p:slideViewPr>
    <p:cSldViewPr snapToGrid="0">
      <p:cViewPr>
        <p:scale>
          <a:sx n="100" d="100"/>
          <a:sy n="100" d="100"/>
        </p:scale>
        <p:origin x="972" y="312"/>
      </p:cViewPr>
      <p:guideLst>
        <p:guide orient="horz" pos="962"/>
        <p:guide pos="748"/>
        <p:guide orient="horz" pos="2255"/>
      </p:guideLst>
    </p:cSldViewPr>
  </p:slideViewPr>
  <p:outlineViewPr>
    <p:cViewPr>
      <p:scale>
        <a:sx n="33" d="100"/>
        <a:sy n="33" d="100"/>
      </p:scale>
      <p:origin x="0" y="-17172"/>
    </p:cViewPr>
  </p:outlineViewPr>
  <p:notesTextViewPr>
    <p:cViewPr>
      <p:scale>
        <a:sx n="3" d="2"/>
        <a:sy n="3" d="2"/>
      </p:scale>
      <p:origin x="0" y="0"/>
    </p:cViewPr>
  </p:notesTextViewPr>
  <p:sorterViewPr>
    <p:cViewPr>
      <p:scale>
        <a:sx n="200" d="100"/>
        <a:sy n="200"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1026"/>
          <p:cNvSpPr>
            <a:spLocks noGrp="1" noChangeArrowheads="1"/>
          </p:cNvSpPr>
          <p:nvPr>
            <p:ph type="hdr" sz="quarter"/>
          </p:nvPr>
        </p:nvSpPr>
        <p:spPr bwMode="auto">
          <a:xfrm>
            <a:off x="1" y="1"/>
            <a:ext cx="2890916" cy="48822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ＭＳ Ｐゴシック" pitchFamily="-105" charset="-128"/>
                <a:cs typeface="+mn-cs"/>
              </a:defRPr>
            </a:lvl1pPr>
          </a:lstStyle>
          <a:p>
            <a:pPr>
              <a:defRPr/>
            </a:pPr>
            <a:endParaRPr lang="en-US" dirty="0"/>
          </a:p>
        </p:txBody>
      </p:sp>
      <p:sp>
        <p:nvSpPr>
          <p:cNvPr id="9219" name="Rectangle 1027"/>
          <p:cNvSpPr>
            <a:spLocks noGrp="1" noChangeArrowheads="1"/>
          </p:cNvSpPr>
          <p:nvPr>
            <p:ph type="dt" sz="quarter" idx="1"/>
          </p:nvPr>
        </p:nvSpPr>
        <p:spPr bwMode="auto">
          <a:xfrm>
            <a:off x="3779761" y="1"/>
            <a:ext cx="2890915" cy="48822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ＭＳ Ｐゴシック" pitchFamily="-105" charset="-128"/>
                <a:cs typeface="+mn-cs"/>
              </a:defRPr>
            </a:lvl1pPr>
          </a:lstStyle>
          <a:p>
            <a:pPr>
              <a:defRPr/>
            </a:pPr>
            <a:fld id="{D8211FFE-B3EB-1B4F-A849-3CF65CAE83E6}" type="datetime1">
              <a:rPr lang="en-GB" smtClean="0"/>
              <a:t>01/08/2023</a:t>
            </a:fld>
            <a:endParaRPr lang="en-US" dirty="0"/>
          </a:p>
        </p:txBody>
      </p:sp>
      <p:sp>
        <p:nvSpPr>
          <p:cNvPr id="9220" name="Rectangle 1028"/>
          <p:cNvSpPr>
            <a:spLocks noGrp="1" noChangeArrowheads="1"/>
          </p:cNvSpPr>
          <p:nvPr>
            <p:ph type="ftr" sz="quarter" idx="2"/>
          </p:nvPr>
        </p:nvSpPr>
        <p:spPr bwMode="auto">
          <a:xfrm>
            <a:off x="1" y="9289191"/>
            <a:ext cx="2890916" cy="48822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ＭＳ Ｐゴシック" pitchFamily="-105" charset="-128"/>
                <a:cs typeface="+mn-cs"/>
              </a:defRPr>
            </a:lvl1pPr>
          </a:lstStyle>
          <a:p>
            <a:pPr>
              <a:defRPr/>
            </a:pPr>
            <a:endParaRPr lang="en-US" dirty="0"/>
          </a:p>
        </p:txBody>
      </p:sp>
      <p:sp>
        <p:nvSpPr>
          <p:cNvPr id="9221" name="Rectangle 1029"/>
          <p:cNvSpPr>
            <a:spLocks noGrp="1" noChangeArrowheads="1"/>
          </p:cNvSpPr>
          <p:nvPr>
            <p:ph type="sldNum" sz="quarter" idx="3"/>
          </p:nvPr>
        </p:nvSpPr>
        <p:spPr bwMode="auto">
          <a:xfrm>
            <a:off x="3779761" y="9289191"/>
            <a:ext cx="2890915" cy="48822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ＭＳ Ｐゴシック" pitchFamily="-105" charset="-128"/>
                <a:cs typeface="+mn-cs"/>
              </a:defRPr>
            </a:lvl1pPr>
          </a:lstStyle>
          <a:p>
            <a:pPr>
              <a:defRPr/>
            </a:pPr>
            <a:fld id="{350ECF5C-888C-41F6-A366-B80CE9FF0D57}" type="slidenum">
              <a:rPr lang="en-GB"/>
              <a:pPr>
                <a:defRPr/>
              </a:pPr>
              <a:t>‹#›</a:t>
            </a:fld>
            <a:endParaRPr lang="en-GB" dirty="0"/>
          </a:p>
        </p:txBody>
      </p:sp>
    </p:spTree>
    <p:extLst>
      <p:ext uri="{BB962C8B-B14F-4D97-AF65-F5344CB8AC3E}">
        <p14:creationId xmlns:p14="http://schemas.microsoft.com/office/powerpoint/2010/main" val="68117833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546" name="Rectangle 2"/>
          <p:cNvSpPr>
            <a:spLocks noGrp="1" noChangeArrowheads="1"/>
          </p:cNvSpPr>
          <p:nvPr>
            <p:ph type="hdr" sz="quarter"/>
          </p:nvPr>
        </p:nvSpPr>
        <p:spPr bwMode="auto">
          <a:xfrm>
            <a:off x="1" y="1"/>
            <a:ext cx="2890916" cy="488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GB" dirty="0"/>
          </a:p>
        </p:txBody>
      </p:sp>
      <p:sp>
        <p:nvSpPr>
          <p:cNvPr id="108547" name="Rectangle 3"/>
          <p:cNvSpPr>
            <a:spLocks noGrp="1" noChangeArrowheads="1"/>
          </p:cNvSpPr>
          <p:nvPr>
            <p:ph type="dt" idx="1"/>
          </p:nvPr>
        </p:nvSpPr>
        <p:spPr bwMode="auto">
          <a:xfrm>
            <a:off x="3778312" y="1"/>
            <a:ext cx="2890916" cy="488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C31C4EFE-BC34-5643-BA96-233A28E9007A}" type="datetime1">
              <a:rPr lang="en-GB" smtClean="0"/>
              <a:t>01/08/2023</a:t>
            </a:fld>
            <a:endParaRPr lang="en-GB" dirty="0"/>
          </a:p>
        </p:txBody>
      </p:sp>
      <p:sp>
        <p:nvSpPr>
          <p:cNvPr id="108548" name="Rectangle 4"/>
          <p:cNvSpPr>
            <a:spLocks noGrp="1" noRot="1" noChangeAspect="1" noChangeArrowheads="1" noTextEdit="1"/>
          </p:cNvSpPr>
          <p:nvPr>
            <p:ph type="sldImg" idx="2"/>
          </p:nvPr>
        </p:nvSpPr>
        <p:spPr bwMode="auto">
          <a:xfrm>
            <a:off x="77788" y="733425"/>
            <a:ext cx="6515100" cy="366553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8549" name="Rectangle 5"/>
          <p:cNvSpPr>
            <a:spLocks noGrp="1" noChangeArrowheads="1"/>
          </p:cNvSpPr>
          <p:nvPr>
            <p:ph type="body" sz="quarter" idx="3"/>
          </p:nvPr>
        </p:nvSpPr>
        <p:spPr bwMode="auto">
          <a:xfrm>
            <a:off x="667358" y="4644596"/>
            <a:ext cx="5335961" cy="4398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8550" name="Rectangle 6"/>
          <p:cNvSpPr>
            <a:spLocks noGrp="1" noChangeArrowheads="1"/>
          </p:cNvSpPr>
          <p:nvPr>
            <p:ph type="ftr" sz="quarter" idx="4"/>
          </p:nvPr>
        </p:nvSpPr>
        <p:spPr bwMode="auto">
          <a:xfrm>
            <a:off x="1" y="9287575"/>
            <a:ext cx="2890916" cy="488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GB" dirty="0"/>
          </a:p>
        </p:txBody>
      </p:sp>
      <p:sp>
        <p:nvSpPr>
          <p:cNvPr id="108551" name="Rectangle 7"/>
          <p:cNvSpPr>
            <a:spLocks noGrp="1" noChangeArrowheads="1"/>
          </p:cNvSpPr>
          <p:nvPr>
            <p:ph type="sldNum" sz="quarter" idx="5"/>
          </p:nvPr>
        </p:nvSpPr>
        <p:spPr bwMode="auto">
          <a:xfrm>
            <a:off x="3778312" y="9287575"/>
            <a:ext cx="2890916" cy="488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DD779895-3E67-4CB8-BE0C-23F3FD5FF7F3}" type="slidenum">
              <a:rPr lang="en-GB"/>
              <a:pPr/>
              <a:t>‹#›</a:t>
            </a:fld>
            <a:endParaRPr lang="en-GB" dirty="0"/>
          </a:p>
        </p:txBody>
      </p:sp>
    </p:spTree>
    <p:extLst>
      <p:ext uri="{BB962C8B-B14F-4D97-AF65-F5344CB8AC3E}">
        <p14:creationId xmlns:p14="http://schemas.microsoft.com/office/powerpoint/2010/main" val="1688616298"/>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600" kern="1200">
        <a:solidFill>
          <a:schemeClr val="tx1"/>
        </a:solidFill>
        <a:latin typeface="Arial" charset="0"/>
        <a:ea typeface="+mn-ea"/>
        <a:cs typeface="+mn-cs"/>
      </a:defRPr>
    </a:lvl1pPr>
    <a:lvl2pPr marL="609539" algn="l" rtl="0" fontAlgn="base">
      <a:spcBef>
        <a:spcPct val="30000"/>
      </a:spcBef>
      <a:spcAft>
        <a:spcPct val="0"/>
      </a:spcAft>
      <a:defRPr sz="1600" kern="1200">
        <a:solidFill>
          <a:schemeClr val="tx1"/>
        </a:solidFill>
        <a:latin typeface="Arial" charset="0"/>
        <a:ea typeface="+mn-ea"/>
        <a:cs typeface="+mn-cs"/>
      </a:defRPr>
    </a:lvl2pPr>
    <a:lvl3pPr marL="1219080" algn="l" rtl="0" fontAlgn="base">
      <a:spcBef>
        <a:spcPct val="30000"/>
      </a:spcBef>
      <a:spcAft>
        <a:spcPct val="0"/>
      </a:spcAft>
      <a:defRPr sz="1600" kern="1200">
        <a:solidFill>
          <a:schemeClr val="tx1"/>
        </a:solidFill>
        <a:latin typeface="Arial" charset="0"/>
        <a:ea typeface="+mn-ea"/>
        <a:cs typeface="+mn-cs"/>
      </a:defRPr>
    </a:lvl3pPr>
    <a:lvl4pPr marL="1828618" algn="l" rtl="0" fontAlgn="base">
      <a:spcBef>
        <a:spcPct val="30000"/>
      </a:spcBef>
      <a:spcAft>
        <a:spcPct val="0"/>
      </a:spcAft>
      <a:defRPr sz="1600" kern="1200">
        <a:solidFill>
          <a:schemeClr val="tx1"/>
        </a:solidFill>
        <a:latin typeface="Arial" charset="0"/>
        <a:ea typeface="+mn-ea"/>
        <a:cs typeface="+mn-cs"/>
      </a:defRPr>
    </a:lvl4pPr>
    <a:lvl5pPr marL="2438158" algn="l" rtl="0" fontAlgn="base">
      <a:spcBef>
        <a:spcPct val="30000"/>
      </a:spcBef>
      <a:spcAft>
        <a:spcPct val="0"/>
      </a:spcAft>
      <a:defRPr sz="1600" kern="1200">
        <a:solidFill>
          <a:schemeClr val="tx1"/>
        </a:solidFill>
        <a:latin typeface="Arial" charset="0"/>
        <a:ea typeface="+mn-ea"/>
        <a:cs typeface="+mn-cs"/>
      </a:defRPr>
    </a:lvl5pPr>
    <a:lvl6pPr marL="3047696" algn="l" defTabSz="1219080" rtl="0" eaLnBrk="1" latinLnBrk="0" hangingPunct="1">
      <a:defRPr sz="1600" kern="1200">
        <a:solidFill>
          <a:schemeClr val="tx1"/>
        </a:solidFill>
        <a:latin typeface="+mn-lt"/>
        <a:ea typeface="+mn-ea"/>
        <a:cs typeface="+mn-cs"/>
      </a:defRPr>
    </a:lvl6pPr>
    <a:lvl7pPr marL="3657235" algn="l" defTabSz="1219080" rtl="0" eaLnBrk="1" latinLnBrk="0" hangingPunct="1">
      <a:defRPr sz="1600" kern="1200">
        <a:solidFill>
          <a:schemeClr val="tx1"/>
        </a:solidFill>
        <a:latin typeface="+mn-lt"/>
        <a:ea typeface="+mn-ea"/>
        <a:cs typeface="+mn-cs"/>
      </a:defRPr>
    </a:lvl7pPr>
    <a:lvl8pPr marL="4266773" algn="l" defTabSz="1219080" rtl="0" eaLnBrk="1" latinLnBrk="0" hangingPunct="1">
      <a:defRPr sz="1600" kern="1200">
        <a:solidFill>
          <a:schemeClr val="tx1"/>
        </a:solidFill>
        <a:latin typeface="+mn-lt"/>
        <a:ea typeface="+mn-ea"/>
        <a:cs typeface="+mn-cs"/>
      </a:defRPr>
    </a:lvl8pPr>
    <a:lvl9pPr marL="4876313" algn="l" defTabSz="1219080"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5D8CDB5-958E-4EBE-8C05-3F9C84B061EF}"/>
              </a:ext>
            </a:extLst>
          </p:cNvPr>
          <p:cNvSpPr>
            <a:spLocks noGrp="1"/>
          </p:cNvSpPr>
          <p:nvPr>
            <p:ph type="ftr" sz="quarter" idx="10"/>
          </p:nvPr>
        </p:nvSpPr>
        <p:spPr/>
        <p:txBody>
          <a:bodyPr/>
          <a:lstStyle>
            <a:lvl1pPr>
              <a:defRPr b="0"/>
            </a:lvl1pPr>
          </a:lstStyle>
          <a:p>
            <a:pPr>
              <a:tabLst>
                <a:tab pos="989013" algn="l"/>
              </a:tabLst>
            </a:pPr>
            <a:r>
              <a:rPr lang="en-GB" smtClean="0"/>
              <a:t>| The Application of EREC P2 and EREP 130 to Electricity Storage | 02/08/2023</a:t>
            </a:r>
            <a:endParaRPr lang="en-GB" dirty="0"/>
          </a:p>
        </p:txBody>
      </p:sp>
      <p:sp>
        <p:nvSpPr>
          <p:cNvPr id="4" name="Title 3">
            <a:extLst>
              <a:ext uri="{FF2B5EF4-FFF2-40B4-BE49-F238E27FC236}">
                <a16:creationId xmlns:a16="http://schemas.microsoft.com/office/drawing/2014/main" id="{24DC1A31-5068-457A-9EB8-1CE2FB678F7E}"/>
              </a:ext>
            </a:extLst>
          </p:cNvPr>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3537044720"/>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endParaRP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323999" y="1062500"/>
            <a:ext cx="5544000" cy="1877437"/>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a:extLst>
              <a:ext uri="{FF2B5EF4-FFF2-40B4-BE49-F238E27FC236}">
                <a16:creationId xmlns:a16="http://schemas.microsoft.com/office/drawing/2014/main" id="{CE55748E-1187-40E6-90FF-F8CB13BAB095}"/>
              </a:ext>
            </a:extLst>
          </p:cNvPr>
          <p:cNvSpPr>
            <a:spLocks noGrp="1"/>
          </p:cNvSpPr>
          <p:nvPr>
            <p:ph type="title"/>
          </p:nvPr>
        </p:nvSpPr>
        <p:spPr/>
        <p:txBody>
          <a:bodyPr/>
          <a:lstStyle/>
          <a:p>
            <a:r>
              <a:rPr lang="en-US"/>
              <a:t>Click to edit Master title style</a:t>
            </a:r>
            <a:endParaRPr lang="en-GB" dirty="0"/>
          </a:p>
        </p:txBody>
      </p:sp>
      <p:sp>
        <p:nvSpPr>
          <p:cNvPr id="13" name="Footer Placeholder 2">
            <a:extLst>
              <a:ext uri="{FF2B5EF4-FFF2-40B4-BE49-F238E27FC236}">
                <a16:creationId xmlns:a16="http://schemas.microsoft.com/office/drawing/2014/main" id="{1060961F-7E65-4122-8275-120EE663A964}"/>
              </a:ext>
            </a:extLst>
          </p:cNvPr>
          <p:cNvSpPr>
            <a:spLocks noGrp="1"/>
          </p:cNvSpPr>
          <p:nvPr>
            <p:ph type="ftr" sz="quarter" idx="10"/>
          </p:nvPr>
        </p:nvSpPr>
        <p:spPr>
          <a:xfrm>
            <a:off x="1234838" y="4740424"/>
            <a:ext cx="7195415" cy="169277"/>
          </a:xfrm>
        </p:spPr>
        <p:txBody>
          <a:bodyPr/>
          <a:lstStyle>
            <a:lvl1pPr>
              <a:defRPr b="0"/>
            </a:lvl1pPr>
          </a:lstStyle>
          <a:p>
            <a:pPr>
              <a:tabLst>
                <a:tab pos="989013" algn="l"/>
              </a:tabLst>
            </a:pPr>
            <a:r>
              <a:rPr lang="en-GB" smtClean="0"/>
              <a:t>| The Application of EREC P2 and EREP 130 to Electricity Storage | 02/08/2023</a:t>
            </a:r>
            <a:endParaRPr lang="en-GB" dirty="0"/>
          </a:p>
        </p:txBody>
      </p:sp>
      <p:grpSp>
        <p:nvGrpSpPr>
          <p:cNvPr id="25" name="Group 24">
            <a:extLst>
              <a:ext uri="{FF2B5EF4-FFF2-40B4-BE49-F238E27FC236}">
                <a16:creationId xmlns:a16="http://schemas.microsoft.com/office/drawing/2014/main" id="{5D1AD628-1E99-41AE-A4DE-E8D47E3F2A00}"/>
              </a:ext>
            </a:extLst>
          </p:cNvPr>
          <p:cNvGrpSpPr/>
          <p:nvPr userDrawn="1"/>
        </p:nvGrpSpPr>
        <p:grpSpPr>
          <a:xfrm>
            <a:off x="9206425" y="0"/>
            <a:ext cx="2029736" cy="2104028"/>
            <a:chOff x="3528102" y="847657"/>
            <a:chExt cx="2029736" cy="2104028"/>
          </a:xfrm>
        </p:grpSpPr>
        <p:sp>
          <p:nvSpPr>
            <p:cNvPr id="26" name="Guidance note">
              <a:extLst>
                <a:ext uri="{FF2B5EF4-FFF2-40B4-BE49-F238E27FC236}">
                  <a16:creationId xmlns:a16="http://schemas.microsoft.com/office/drawing/2014/main" id="{C3AD16BC-865F-4730-B576-3924C11BBB5C}"/>
                </a:ext>
              </a:extLst>
            </p:cNvPr>
            <p:cNvSpPr/>
            <p:nvPr/>
          </p:nvSpPr>
          <p:spPr>
            <a:xfrm>
              <a:off x="3528102" y="847657"/>
              <a:ext cx="2029736" cy="2104028"/>
            </a:xfrm>
            <a:prstGeom prst="rect">
              <a:avLst/>
            </a:prstGeom>
            <a:solidFill>
              <a:sysClr val="window" lastClr="FFFFFF">
                <a:lumMod val="95000"/>
              </a:sysClr>
            </a:solidFill>
            <a:ln w="6350" cap="flat" cmpd="sng" algn="ctr">
              <a:noFill/>
              <a:prstDash val="solid"/>
              <a:miter lim="800000"/>
            </a:ln>
            <a:effectLst/>
          </p:spPr>
          <p:txBody>
            <a:bodyPr wrap="square" lIns="36000" tIns="36000" rIns="36000" bIns="36000" rtlCol="0" anchor="t" anchorCtr="0">
              <a:spAutoFit/>
            </a:bodyPr>
            <a:lstStyle/>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Reapplying the Slide Layout</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Putting text into a placeholder not only ensures the text sits in the correct place and is formatted correctly, it also helps to update the page quickly and efficiently. </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Right click on the page</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‘Layout’</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the layout you require</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Text bullet formatting</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use text/bullet formatting levels correctly, use the Increase List Level and Decrease List Level buttons from the Paragraph group on the Home tab</a:t>
              </a: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Alternatively you can use the keyboard shortcuts: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Shift+Alt+Right arrow key = increase level</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Shift+Alt+Left arrow key = decrease level</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Guides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ensure all other elements aside from placeholders are positioned correctly, switch your drawing guides on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Alt+F9</a:t>
              </a:r>
            </a:p>
          </p:txBody>
        </p:sp>
        <p:grpSp>
          <p:nvGrpSpPr>
            <p:cNvPr id="27" name="Group 26">
              <a:extLst>
                <a:ext uri="{FF2B5EF4-FFF2-40B4-BE49-F238E27FC236}">
                  <a16:creationId xmlns:a16="http://schemas.microsoft.com/office/drawing/2014/main" id="{8918825A-E661-4165-AFAF-DF026ACCBF7D}"/>
                </a:ext>
              </a:extLst>
            </p:cNvPr>
            <p:cNvGrpSpPr/>
            <p:nvPr/>
          </p:nvGrpSpPr>
          <p:grpSpPr bwMode="gray">
            <a:xfrm>
              <a:off x="3568059" y="1907313"/>
              <a:ext cx="1038536" cy="360283"/>
              <a:chOff x="4736026" y="-3144621"/>
              <a:chExt cx="1698109" cy="589139"/>
            </a:xfrm>
            <a:solidFill>
              <a:srgbClr val="A5A5A5">
                <a:lumMod val="20000"/>
                <a:lumOff val="80000"/>
              </a:srgbClr>
            </a:solidFill>
          </p:grpSpPr>
          <p:pic>
            <p:nvPicPr>
              <p:cNvPr id="28" name="Picture 3">
                <a:extLst>
                  <a:ext uri="{FF2B5EF4-FFF2-40B4-BE49-F238E27FC236}">
                    <a16:creationId xmlns:a16="http://schemas.microsoft.com/office/drawing/2014/main" id="{D670EEFD-71A1-460B-93B0-010CABE4F6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314462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8490A9-DA83-4553-86AD-17100E2D20AB}"/>
                  </a:ext>
                </a:extLst>
              </p:cNvPr>
              <p:cNvSpPr/>
              <p:nvPr/>
            </p:nvSpPr>
            <p:spPr bwMode="gray">
              <a:xfrm>
                <a:off x="5292025" y="-3085266"/>
                <a:ext cx="346227" cy="166715"/>
              </a:xfrm>
              <a:prstGeom prst="roundRect">
                <a:avLst>
                  <a:gd name="adj" fmla="val 20963"/>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273"/>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sp>
        <p:nvSpPr>
          <p:cNvPr id="31" name="Guidance note">
            <a:extLst>
              <a:ext uri="{FF2B5EF4-FFF2-40B4-BE49-F238E27FC236}">
                <a16:creationId xmlns:a16="http://schemas.microsoft.com/office/drawing/2014/main" id="{00BC0673-5213-4DA3-BE67-C1DB97C4A10F}"/>
              </a:ext>
            </a:extLst>
          </p:cNvPr>
          <p:cNvSpPr/>
          <p:nvPr userDrawn="1"/>
        </p:nvSpPr>
        <p:spPr>
          <a:xfrm>
            <a:off x="9206425" y="2167651"/>
            <a:ext cx="2029736" cy="996033"/>
          </a:xfrm>
          <a:prstGeom prst="rect">
            <a:avLst/>
          </a:prstGeom>
          <a:solidFill>
            <a:sysClr val="window" lastClr="FFFFFF">
              <a:lumMod val="95000"/>
            </a:sysClr>
          </a:solidFill>
          <a:ln w="6350" cap="flat" cmpd="sng" algn="ctr">
            <a:noFill/>
            <a:prstDash val="solid"/>
            <a:miter lim="800000"/>
          </a:ln>
          <a:effectLst/>
        </p:spPr>
        <p:txBody>
          <a:bodyPr wrap="square" lIns="36000" tIns="36000" rIns="36000" bIns="36000" rtlCol="0" anchor="t" anchorCtr="0">
            <a:spAutoFit/>
          </a:bodyPr>
          <a:lstStyle/>
          <a:p>
            <a:pPr marL="0" marR="0" lvl="2" indent="0" defTabSz="914400" eaLnBrk="1" fontAlgn="auto" latinLnBrk="0" hangingPunct="1">
              <a:lnSpc>
                <a:spcPct val="100000"/>
              </a:lnSpc>
              <a:spcBef>
                <a:spcPts val="0"/>
              </a:spcBef>
              <a:spcAft>
                <a:spcPts val="0"/>
              </a:spcAft>
              <a:buClr>
                <a:srgbClr val="4472C4"/>
              </a:buClr>
              <a:buSzTx/>
              <a:buFont typeface="Arial" panose="020B0604020202020204" pitchFamily="34" charset="0"/>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Insert a chart</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the chart icon and select the chart you require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On the Insert tab choose ‘Chart’ and from the available options choose the type of chart you require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Format the chart</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Update the chart title text box</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Update source and notes</a:t>
            </a:r>
          </a:p>
          <a:p>
            <a:pPr marL="0" marR="0" lvl="2" indent="0" defTabSz="914400" eaLnBrk="1" fontAlgn="auto" latinLnBrk="0" hangingPunct="1">
              <a:lnSpc>
                <a:spcPct val="100000"/>
              </a:lnSpc>
              <a:spcBef>
                <a:spcPts val="0"/>
              </a:spcBef>
              <a:spcAft>
                <a:spcPts val="0"/>
              </a:spcAft>
              <a:buClr>
                <a:srgbClr val="4472C4"/>
              </a:buClr>
              <a:buSzTx/>
              <a:buFont typeface="Arial" panose="020B0604020202020204" pitchFamily="34" charset="0"/>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Update existing chart</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the existing chart and delete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Follow steps for inserting a chart above</a:t>
            </a:r>
          </a:p>
        </p:txBody>
      </p:sp>
    </p:spTree>
    <p:extLst>
      <p:ext uri="{BB962C8B-B14F-4D97-AF65-F5344CB8AC3E}">
        <p14:creationId xmlns:p14="http://schemas.microsoft.com/office/powerpoint/2010/main" val="1155018648"/>
      </p:ext>
    </p:extLst>
  </p:cSld>
  <p:clrMapOvr>
    <a:masterClrMapping/>
  </p:clrMapOvr>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323999" y="1062500"/>
            <a:ext cx="2592000" cy="2154436"/>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3276000" y="1062500"/>
            <a:ext cx="2592000" cy="2154436"/>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endParaRPr/>
          </a:p>
        </p:txBody>
      </p:sp>
      <p:sp>
        <p:nvSpPr>
          <p:cNvPr id="3" name="Title 2">
            <a:extLst>
              <a:ext uri="{FF2B5EF4-FFF2-40B4-BE49-F238E27FC236}">
                <a16:creationId xmlns:a16="http://schemas.microsoft.com/office/drawing/2014/main" id="{05803B18-A6C4-48D8-9A57-624954E4C422}"/>
              </a:ext>
            </a:extLst>
          </p:cNvPr>
          <p:cNvSpPr>
            <a:spLocks noGrp="1"/>
          </p:cNvSpPr>
          <p:nvPr>
            <p:ph type="title"/>
          </p:nvPr>
        </p:nvSpPr>
        <p:spPr/>
        <p:txBody>
          <a:bodyPr/>
          <a:lstStyle/>
          <a:p>
            <a:r>
              <a:rPr lang="en-US"/>
              <a:t>Click to edit Master title style</a:t>
            </a:r>
            <a:endParaRPr lang="en-GB" dirty="0"/>
          </a:p>
        </p:txBody>
      </p:sp>
      <p:sp>
        <p:nvSpPr>
          <p:cNvPr id="13" name="Footer Placeholder 2">
            <a:extLst>
              <a:ext uri="{FF2B5EF4-FFF2-40B4-BE49-F238E27FC236}">
                <a16:creationId xmlns:a16="http://schemas.microsoft.com/office/drawing/2014/main" id="{03A40AB7-029F-4311-80FC-0AAAE2F69DD3}"/>
              </a:ext>
            </a:extLst>
          </p:cNvPr>
          <p:cNvSpPr>
            <a:spLocks noGrp="1"/>
          </p:cNvSpPr>
          <p:nvPr>
            <p:ph type="ftr" sz="quarter" idx="10"/>
          </p:nvPr>
        </p:nvSpPr>
        <p:spPr>
          <a:xfrm>
            <a:off x="1234838" y="4740424"/>
            <a:ext cx="7195415" cy="169277"/>
          </a:xfrm>
        </p:spPr>
        <p:txBody>
          <a:bodyPr/>
          <a:lstStyle>
            <a:lvl1pPr>
              <a:defRPr b="0"/>
            </a:lvl1pPr>
          </a:lstStyle>
          <a:p>
            <a:pPr>
              <a:tabLst>
                <a:tab pos="989013" algn="l"/>
              </a:tabLst>
            </a:pPr>
            <a:r>
              <a:rPr lang="en-GB" smtClean="0"/>
              <a:t>| The Application of EREC P2 and EREP 130 to Electricity Storage | 02/08/2023</a:t>
            </a:r>
            <a:endParaRPr lang="en-GB" dirty="0"/>
          </a:p>
        </p:txBody>
      </p:sp>
      <p:grpSp>
        <p:nvGrpSpPr>
          <p:cNvPr id="27" name="Group 26">
            <a:extLst>
              <a:ext uri="{FF2B5EF4-FFF2-40B4-BE49-F238E27FC236}">
                <a16:creationId xmlns:a16="http://schemas.microsoft.com/office/drawing/2014/main" id="{FD78705A-DCC5-4C39-8BC7-0071FE0B6E9D}"/>
              </a:ext>
            </a:extLst>
          </p:cNvPr>
          <p:cNvGrpSpPr/>
          <p:nvPr userDrawn="1"/>
        </p:nvGrpSpPr>
        <p:grpSpPr>
          <a:xfrm>
            <a:off x="9206425" y="0"/>
            <a:ext cx="2029736" cy="2104028"/>
            <a:chOff x="3528102" y="847657"/>
            <a:chExt cx="2029736" cy="2104028"/>
          </a:xfrm>
        </p:grpSpPr>
        <p:sp>
          <p:nvSpPr>
            <p:cNvPr id="28" name="Guidance note">
              <a:extLst>
                <a:ext uri="{FF2B5EF4-FFF2-40B4-BE49-F238E27FC236}">
                  <a16:creationId xmlns:a16="http://schemas.microsoft.com/office/drawing/2014/main" id="{C6E2522F-9DAA-41D3-8636-CA2AD6DF26DE}"/>
                </a:ext>
              </a:extLst>
            </p:cNvPr>
            <p:cNvSpPr/>
            <p:nvPr/>
          </p:nvSpPr>
          <p:spPr>
            <a:xfrm>
              <a:off x="3528102" y="847657"/>
              <a:ext cx="2029736" cy="2104028"/>
            </a:xfrm>
            <a:prstGeom prst="rect">
              <a:avLst/>
            </a:prstGeom>
            <a:solidFill>
              <a:sysClr val="window" lastClr="FFFFFF">
                <a:lumMod val="95000"/>
              </a:sysClr>
            </a:solidFill>
            <a:ln w="6350" cap="flat" cmpd="sng" algn="ctr">
              <a:noFill/>
              <a:prstDash val="solid"/>
              <a:miter lim="800000"/>
            </a:ln>
            <a:effectLst/>
          </p:spPr>
          <p:txBody>
            <a:bodyPr wrap="square" lIns="36000" tIns="36000" rIns="36000" bIns="36000" rtlCol="0" anchor="t" anchorCtr="0">
              <a:spAutoFit/>
            </a:bodyPr>
            <a:lstStyle/>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Reapplying the Slide Layout</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Putting text into a placeholder not only ensures the text sits in the correct place and is formatted correctly, it also helps to update the page quickly and efficiently. </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Right click on the page</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‘Layout’</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the layout you require</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Text bullet formatting</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use text/bullet formatting levels correctly, use the Increase List Level and Decrease List Level buttons from the Paragraph group on the Home tab</a:t>
              </a: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Alternatively you can use the keyboard shortcuts: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Shift+Alt+Right arrow key = increase level</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Shift+Alt+Left arrow key = decrease level</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Guides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ensure all other elements aside from placeholders are positioned correctly, switch your drawing guides on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Alt+F9</a:t>
              </a:r>
            </a:p>
          </p:txBody>
        </p:sp>
        <p:grpSp>
          <p:nvGrpSpPr>
            <p:cNvPr id="29" name="Group 28">
              <a:extLst>
                <a:ext uri="{FF2B5EF4-FFF2-40B4-BE49-F238E27FC236}">
                  <a16:creationId xmlns:a16="http://schemas.microsoft.com/office/drawing/2014/main" id="{BF8CA62A-2C50-48E5-8954-5C3104C2B475}"/>
                </a:ext>
              </a:extLst>
            </p:cNvPr>
            <p:cNvGrpSpPr/>
            <p:nvPr/>
          </p:nvGrpSpPr>
          <p:grpSpPr bwMode="gray">
            <a:xfrm>
              <a:off x="3568059" y="1907313"/>
              <a:ext cx="1038536" cy="360283"/>
              <a:chOff x="4736026" y="-3144621"/>
              <a:chExt cx="1698109" cy="589139"/>
            </a:xfrm>
            <a:solidFill>
              <a:srgbClr val="A5A5A5">
                <a:lumMod val="20000"/>
                <a:lumOff val="80000"/>
              </a:srgbClr>
            </a:solidFill>
          </p:grpSpPr>
          <p:pic>
            <p:nvPicPr>
              <p:cNvPr id="31" name="Picture 3">
                <a:extLst>
                  <a:ext uri="{FF2B5EF4-FFF2-40B4-BE49-F238E27FC236}">
                    <a16:creationId xmlns:a16="http://schemas.microsoft.com/office/drawing/2014/main" id="{37ACEAC6-5EC9-49C5-A059-7A0DC1FCC3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314462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13E90BA5-7852-4BC3-A7C6-1D57B4B47762}"/>
                  </a:ext>
                </a:extLst>
              </p:cNvPr>
              <p:cNvSpPr/>
              <p:nvPr/>
            </p:nvSpPr>
            <p:spPr bwMode="gray">
              <a:xfrm>
                <a:off x="5292025" y="-3085266"/>
                <a:ext cx="346227" cy="166715"/>
              </a:xfrm>
              <a:prstGeom prst="roundRect">
                <a:avLst>
                  <a:gd name="adj" fmla="val 20963"/>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273"/>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sp>
        <p:nvSpPr>
          <p:cNvPr id="33" name="Guidance note">
            <a:extLst>
              <a:ext uri="{FF2B5EF4-FFF2-40B4-BE49-F238E27FC236}">
                <a16:creationId xmlns:a16="http://schemas.microsoft.com/office/drawing/2014/main" id="{395CA386-D2EE-45ED-B3EB-20DC32FFECC9}"/>
              </a:ext>
            </a:extLst>
          </p:cNvPr>
          <p:cNvSpPr/>
          <p:nvPr userDrawn="1"/>
        </p:nvSpPr>
        <p:spPr>
          <a:xfrm>
            <a:off x="9206425" y="2167651"/>
            <a:ext cx="2029736" cy="996033"/>
          </a:xfrm>
          <a:prstGeom prst="rect">
            <a:avLst/>
          </a:prstGeom>
          <a:solidFill>
            <a:sysClr val="window" lastClr="FFFFFF">
              <a:lumMod val="95000"/>
            </a:sysClr>
          </a:solidFill>
          <a:ln w="6350" cap="flat" cmpd="sng" algn="ctr">
            <a:noFill/>
            <a:prstDash val="solid"/>
            <a:miter lim="800000"/>
          </a:ln>
          <a:effectLst/>
        </p:spPr>
        <p:txBody>
          <a:bodyPr wrap="square" lIns="36000" tIns="36000" rIns="36000" bIns="36000" rtlCol="0" anchor="t" anchorCtr="0">
            <a:spAutoFit/>
          </a:bodyPr>
          <a:lstStyle/>
          <a:p>
            <a:pPr marL="0" marR="0" lvl="2" indent="0" defTabSz="914400" eaLnBrk="1" fontAlgn="auto" latinLnBrk="0" hangingPunct="1">
              <a:lnSpc>
                <a:spcPct val="100000"/>
              </a:lnSpc>
              <a:spcBef>
                <a:spcPts val="0"/>
              </a:spcBef>
              <a:spcAft>
                <a:spcPts val="0"/>
              </a:spcAft>
              <a:buClr>
                <a:srgbClr val="4472C4"/>
              </a:buClr>
              <a:buSzTx/>
              <a:buFont typeface="Arial" panose="020B0604020202020204" pitchFamily="34" charset="0"/>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Insert a chart</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the chart icon and select the chart you require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On the Insert tab choose ‘Chart’ and from the available options choose the type of chart you require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Format the chart</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Update the chart title text box</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Update source and notes</a:t>
            </a:r>
          </a:p>
          <a:p>
            <a:pPr marL="0" marR="0" lvl="2" indent="0" defTabSz="914400" eaLnBrk="1" fontAlgn="auto" latinLnBrk="0" hangingPunct="1">
              <a:lnSpc>
                <a:spcPct val="100000"/>
              </a:lnSpc>
              <a:spcBef>
                <a:spcPts val="0"/>
              </a:spcBef>
              <a:spcAft>
                <a:spcPts val="0"/>
              </a:spcAft>
              <a:buClr>
                <a:srgbClr val="4472C4"/>
              </a:buClr>
              <a:buSzTx/>
              <a:buFont typeface="Arial" panose="020B0604020202020204" pitchFamily="34" charset="0"/>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Update existing chart</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the existing chart and delete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Follow steps for inserting a chart above</a:t>
            </a:r>
          </a:p>
        </p:txBody>
      </p:sp>
    </p:spTree>
    <p:extLst>
      <p:ext uri="{BB962C8B-B14F-4D97-AF65-F5344CB8AC3E}">
        <p14:creationId xmlns:p14="http://schemas.microsoft.com/office/powerpoint/2010/main" val="3060879821"/>
      </p:ext>
    </p:extLst>
  </p:cSld>
  <p:clrMapOvr>
    <a:masterClrMapping/>
  </p:clrMapOvr>
  <p:extLst mod="1">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ull chart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D820A5-9B9A-4B03-84D6-6834D49C12D6}"/>
              </a:ext>
            </a:extLst>
          </p:cNvPr>
          <p:cNvSpPr>
            <a:spLocks noGrp="1"/>
          </p:cNvSpPr>
          <p:nvPr>
            <p:ph type="title"/>
          </p:nvPr>
        </p:nvSpPr>
        <p:spPr/>
        <p:txBody>
          <a:bodyPr/>
          <a:lstStyle/>
          <a:p>
            <a:r>
              <a:rPr lang="en-US"/>
              <a:t>Click to edit Master title style</a:t>
            </a:r>
            <a:endParaRPr lang="en-GB" dirty="0"/>
          </a:p>
        </p:txBody>
      </p:sp>
      <p:sp>
        <p:nvSpPr>
          <p:cNvPr id="4" name="Chart Placeholder 5">
            <a:extLst>
              <a:ext uri="{FF2B5EF4-FFF2-40B4-BE49-F238E27FC236}">
                <a16:creationId xmlns:a16="http://schemas.microsoft.com/office/drawing/2014/main" id="{BB756EA4-8862-4B57-AC57-F64C8CF382CB}"/>
              </a:ext>
            </a:extLst>
          </p:cNvPr>
          <p:cNvSpPr>
            <a:spLocks noGrp="1"/>
          </p:cNvSpPr>
          <p:nvPr>
            <p:ph type="chart" sz="quarter" idx="15" hasCustomPrompt="1"/>
          </p:nvPr>
        </p:nvSpPr>
        <p:spPr>
          <a:xfrm>
            <a:off x="323850" y="1062500"/>
            <a:ext cx="8496000" cy="3453938"/>
          </a:xfrm>
          <a:prstGeom prst="rect">
            <a:avLst/>
          </a:prstGeom>
        </p:spPr>
        <p:txBody>
          <a:bodyPr>
            <a:noAutofit/>
          </a:bodyPr>
          <a:lstStyle>
            <a:lvl1pPr>
              <a:defRPr>
                <a:solidFill>
                  <a:schemeClr val="accent1"/>
                </a:solidFill>
              </a:defRPr>
            </a:lvl1pPr>
          </a:lstStyle>
          <a:p>
            <a:r>
              <a:rPr lang="en-GB" dirty="0"/>
              <a:t> </a:t>
            </a:r>
          </a:p>
        </p:txBody>
      </p:sp>
      <p:sp>
        <p:nvSpPr>
          <p:cNvPr id="6" name="Footer Placeholder 2">
            <a:extLst>
              <a:ext uri="{FF2B5EF4-FFF2-40B4-BE49-F238E27FC236}">
                <a16:creationId xmlns:a16="http://schemas.microsoft.com/office/drawing/2014/main" id="{191E4EDE-F73E-4D47-BE09-9DA6C9935901}"/>
              </a:ext>
            </a:extLst>
          </p:cNvPr>
          <p:cNvSpPr>
            <a:spLocks noGrp="1"/>
          </p:cNvSpPr>
          <p:nvPr>
            <p:ph type="ftr" sz="quarter" idx="10"/>
          </p:nvPr>
        </p:nvSpPr>
        <p:spPr>
          <a:xfrm>
            <a:off x="1234838" y="4740424"/>
            <a:ext cx="7195415" cy="169277"/>
          </a:xfrm>
        </p:spPr>
        <p:txBody>
          <a:bodyPr/>
          <a:lstStyle>
            <a:lvl1pPr>
              <a:defRPr b="0"/>
            </a:lvl1pPr>
          </a:lstStyle>
          <a:p>
            <a:pPr>
              <a:tabLst>
                <a:tab pos="989013" algn="l"/>
              </a:tabLst>
            </a:pPr>
            <a:r>
              <a:rPr lang="en-GB" smtClean="0"/>
              <a:t>| The Application of EREC P2 and EREP 130 to Electricity Storage | 02/08/2023</a:t>
            </a:r>
            <a:endParaRPr lang="en-GB" dirty="0"/>
          </a:p>
        </p:txBody>
      </p:sp>
      <p:sp>
        <p:nvSpPr>
          <p:cNvPr id="12" name="Guidance note">
            <a:extLst>
              <a:ext uri="{FF2B5EF4-FFF2-40B4-BE49-F238E27FC236}">
                <a16:creationId xmlns:a16="http://schemas.microsoft.com/office/drawing/2014/main" id="{DF4D906A-19FE-4A37-9F71-EBD603DB8313}"/>
              </a:ext>
            </a:extLst>
          </p:cNvPr>
          <p:cNvSpPr/>
          <p:nvPr userDrawn="1"/>
        </p:nvSpPr>
        <p:spPr>
          <a:xfrm>
            <a:off x="9206425" y="0"/>
            <a:ext cx="2029736" cy="996033"/>
          </a:xfrm>
          <a:prstGeom prst="rect">
            <a:avLst/>
          </a:prstGeom>
          <a:solidFill>
            <a:sysClr val="window" lastClr="FFFFFF">
              <a:lumMod val="95000"/>
            </a:sysClr>
          </a:solidFill>
          <a:ln w="6350" cap="flat" cmpd="sng" algn="ctr">
            <a:noFill/>
            <a:prstDash val="solid"/>
            <a:miter lim="800000"/>
          </a:ln>
          <a:effectLst/>
        </p:spPr>
        <p:txBody>
          <a:bodyPr wrap="square" lIns="36000" tIns="36000" rIns="36000" bIns="36000" rtlCol="0" anchor="t" anchorCtr="0">
            <a:spAutoFit/>
          </a:bodyPr>
          <a:lstStyle/>
          <a:p>
            <a:pPr marL="0" marR="0" lvl="2" indent="0" defTabSz="914400" eaLnBrk="1" fontAlgn="auto" latinLnBrk="0" hangingPunct="1">
              <a:lnSpc>
                <a:spcPct val="100000"/>
              </a:lnSpc>
              <a:spcBef>
                <a:spcPts val="0"/>
              </a:spcBef>
              <a:spcAft>
                <a:spcPts val="0"/>
              </a:spcAft>
              <a:buClr>
                <a:srgbClr val="4472C4"/>
              </a:buClr>
              <a:buSzTx/>
              <a:buFont typeface="Arial" panose="020B0604020202020204" pitchFamily="34" charset="0"/>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Insert a chart</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the chart icon and select the chart you require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On the Insert tab choose ‘Chart’ and from the available options choose the type of chart you require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Format the chart</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Update the chart title text box</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Update source and notes</a:t>
            </a:r>
          </a:p>
          <a:p>
            <a:pPr marL="0" marR="0" lvl="2" indent="0" defTabSz="914400" eaLnBrk="1" fontAlgn="auto" latinLnBrk="0" hangingPunct="1">
              <a:lnSpc>
                <a:spcPct val="100000"/>
              </a:lnSpc>
              <a:spcBef>
                <a:spcPts val="0"/>
              </a:spcBef>
              <a:spcAft>
                <a:spcPts val="0"/>
              </a:spcAft>
              <a:buClr>
                <a:srgbClr val="4472C4"/>
              </a:buClr>
              <a:buSzTx/>
              <a:buFont typeface="Arial" panose="020B0604020202020204" pitchFamily="34" charset="0"/>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Update existing chart</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the existing chart and delete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Follow steps for inserting a chart above</a:t>
            </a:r>
          </a:p>
        </p:txBody>
      </p:sp>
    </p:spTree>
    <p:extLst>
      <p:ext uri="{BB962C8B-B14F-4D97-AF65-F5344CB8AC3E}">
        <p14:creationId xmlns:p14="http://schemas.microsoft.com/office/powerpoint/2010/main" val="241192424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323850" y="1062500"/>
            <a:ext cx="5543550" cy="3453938"/>
          </a:xfrm>
          <a:prstGeom prst="rect">
            <a:avLst/>
          </a:prstGeom>
        </p:spPr>
        <p:txBody>
          <a:bodyPr>
            <a:noAutofit/>
          </a:bodyPr>
          <a:lstStyle>
            <a:lvl1pPr>
              <a:defRPr>
                <a:solidFill>
                  <a:schemeClr val="accent1"/>
                </a:solidFill>
              </a:defRPr>
            </a:lvl1pPr>
          </a:lstStyle>
          <a:p>
            <a:endParaRPr/>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6228000" y="1062500"/>
            <a:ext cx="2592000" cy="2154436"/>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 name="Title 2">
            <a:extLst>
              <a:ext uri="{FF2B5EF4-FFF2-40B4-BE49-F238E27FC236}">
                <a16:creationId xmlns:a16="http://schemas.microsoft.com/office/drawing/2014/main" id="{44F3D2E9-D3DF-4073-8942-F51EDC9F9BC9}"/>
              </a:ext>
            </a:extLst>
          </p:cNvPr>
          <p:cNvSpPr>
            <a:spLocks noGrp="1"/>
          </p:cNvSpPr>
          <p:nvPr>
            <p:ph type="title"/>
          </p:nvPr>
        </p:nvSpPr>
        <p:spPr/>
        <p:txBody>
          <a:bodyPr/>
          <a:lstStyle/>
          <a:p>
            <a:r>
              <a:rPr lang="en-US"/>
              <a:t>Click to edit Master title style</a:t>
            </a:r>
            <a:endParaRPr lang="en-GB" dirty="0"/>
          </a:p>
        </p:txBody>
      </p:sp>
      <p:sp>
        <p:nvSpPr>
          <p:cNvPr id="17" name="Footer Placeholder 2">
            <a:extLst>
              <a:ext uri="{FF2B5EF4-FFF2-40B4-BE49-F238E27FC236}">
                <a16:creationId xmlns:a16="http://schemas.microsoft.com/office/drawing/2014/main" id="{B8E8D2DA-923C-46FD-AE23-D8997A885C17}"/>
              </a:ext>
            </a:extLst>
          </p:cNvPr>
          <p:cNvSpPr>
            <a:spLocks noGrp="1"/>
          </p:cNvSpPr>
          <p:nvPr>
            <p:ph type="ftr" sz="quarter" idx="10"/>
          </p:nvPr>
        </p:nvSpPr>
        <p:spPr>
          <a:xfrm>
            <a:off x="1234838" y="4740424"/>
            <a:ext cx="7195415" cy="169277"/>
          </a:xfrm>
        </p:spPr>
        <p:txBody>
          <a:bodyPr/>
          <a:lstStyle>
            <a:lvl1pPr>
              <a:defRPr b="0"/>
            </a:lvl1pPr>
          </a:lstStyle>
          <a:p>
            <a:pPr>
              <a:tabLst>
                <a:tab pos="989013" algn="l"/>
              </a:tabLst>
            </a:pPr>
            <a:r>
              <a:rPr lang="en-GB" smtClean="0"/>
              <a:t>| The Application of EREC P2 and EREP 130 to Electricity Storage | 02/08/2023</a:t>
            </a:r>
            <a:endParaRPr lang="en-GB" dirty="0"/>
          </a:p>
        </p:txBody>
      </p:sp>
      <p:grpSp>
        <p:nvGrpSpPr>
          <p:cNvPr id="24" name="Group 23">
            <a:extLst>
              <a:ext uri="{FF2B5EF4-FFF2-40B4-BE49-F238E27FC236}">
                <a16:creationId xmlns:a16="http://schemas.microsoft.com/office/drawing/2014/main" id="{554C5F39-EE55-4150-AE38-A7A999F3BA25}"/>
              </a:ext>
            </a:extLst>
          </p:cNvPr>
          <p:cNvGrpSpPr/>
          <p:nvPr userDrawn="1"/>
        </p:nvGrpSpPr>
        <p:grpSpPr>
          <a:xfrm>
            <a:off x="9206425" y="0"/>
            <a:ext cx="2029736" cy="2104028"/>
            <a:chOff x="3528102" y="847657"/>
            <a:chExt cx="2029736" cy="2104028"/>
          </a:xfrm>
        </p:grpSpPr>
        <p:sp>
          <p:nvSpPr>
            <p:cNvPr id="25" name="Guidance note">
              <a:extLst>
                <a:ext uri="{FF2B5EF4-FFF2-40B4-BE49-F238E27FC236}">
                  <a16:creationId xmlns:a16="http://schemas.microsoft.com/office/drawing/2014/main" id="{025D7FB3-CF69-4E08-8922-003EB4E3975F}"/>
                </a:ext>
              </a:extLst>
            </p:cNvPr>
            <p:cNvSpPr/>
            <p:nvPr/>
          </p:nvSpPr>
          <p:spPr>
            <a:xfrm>
              <a:off x="3528102" y="847657"/>
              <a:ext cx="2029736" cy="2104028"/>
            </a:xfrm>
            <a:prstGeom prst="rect">
              <a:avLst/>
            </a:prstGeom>
            <a:solidFill>
              <a:sysClr val="window" lastClr="FFFFFF">
                <a:lumMod val="95000"/>
              </a:sysClr>
            </a:solidFill>
            <a:ln w="6350" cap="flat" cmpd="sng" algn="ctr">
              <a:noFill/>
              <a:prstDash val="solid"/>
              <a:miter lim="800000"/>
            </a:ln>
            <a:effectLst/>
          </p:spPr>
          <p:txBody>
            <a:bodyPr wrap="square" lIns="36000" tIns="36000" rIns="36000" bIns="36000" rtlCol="0" anchor="t" anchorCtr="0">
              <a:spAutoFit/>
            </a:bodyPr>
            <a:lstStyle/>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Reapplying the Slide Layout</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Putting text into a placeholder not only ensures the text sits in the correct place and is formatted correctly, it also helps to update the page quickly and efficiently. </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Right click on the page</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‘Layout’</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the layout you require</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Text bullet formatting</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use text/bullet formatting levels correctly, use the Increase List Level and Decrease List Level buttons from the Paragraph group on the Home tab</a:t>
              </a: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Alternatively you can use the keyboard shortcuts: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Shift+Alt+Right arrow key = increase level</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Shift+Alt+Left arrow key = decrease level</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Guides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ensure all other elements aside from placeholders are positioned correctly, switch your drawing guides on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Alt+F9</a:t>
              </a:r>
            </a:p>
          </p:txBody>
        </p:sp>
        <p:grpSp>
          <p:nvGrpSpPr>
            <p:cNvPr id="26" name="Group 25">
              <a:extLst>
                <a:ext uri="{FF2B5EF4-FFF2-40B4-BE49-F238E27FC236}">
                  <a16:creationId xmlns:a16="http://schemas.microsoft.com/office/drawing/2014/main" id="{528045C4-A569-4BC0-A2C6-680DA6826114}"/>
                </a:ext>
              </a:extLst>
            </p:cNvPr>
            <p:cNvGrpSpPr/>
            <p:nvPr/>
          </p:nvGrpSpPr>
          <p:grpSpPr bwMode="gray">
            <a:xfrm>
              <a:off x="3568059" y="1907313"/>
              <a:ext cx="1038536" cy="360283"/>
              <a:chOff x="4736026" y="-3144621"/>
              <a:chExt cx="1698109" cy="589139"/>
            </a:xfrm>
            <a:solidFill>
              <a:srgbClr val="A5A5A5">
                <a:lumMod val="20000"/>
                <a:lumOff val="80000"/>
              </a:srgbClr>
            </a:solidFill>
          </p:grpSpPr>
          <p:pic>
            <p:nvPicPr>
              <p:cNvPr id="27" name="Picture 3">
                <a:extLst>
                  <a:ext uri="{FF2B5EF4-FFF2-40B4-BE49-F238E27FC236}">
                    <a16:creationId xmlns:a16="http://schemas.microsoft.com/office/drawing/2014/main" id="{0FD70A2C-539C-4A23-AF36-00B08ACFA1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314462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A36B5CC0-766A-45B5-97A8-7C56DFCFC8EE}"/>
                  </a:ext>
                </a:extLst>
              </p:cNvPr>
              <p:cNvSpPr/>
              <p:nvPr/>
            </p:nvSpPr>
            <p:spPr bwMode="gray">
              <a:xfrm>
                <a:off x="5292025" y="-3085266"/>
                <a:ext cx="346227" cy="166715"/>
              </a:xfrm>
              <a:prstGeom prst="roundRect">
                <a:avLst>
                  <a:gd name="adj" fmla="val 20963"/>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273"/>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sp>
        <p:nvSpPr>
          <p:cNvPr id="29" name="Guidance note">
            <a:extLst>
              <a:ext uri="{FF2B5EF4-FFF2-40B4-BE49-F238E27FC236}">
                <a16:creationId xmlns:a16="http://schemas.microsoft.com/office/drawing/2014/main" id="{9FC3F62A-60AD-47BF-8C6C-EA4FD3505A95}"/>
              </a:ext>
            </a:extLst>
          </p:cNvPr>
          <p:cNvSpPr/>
          <p:nvPr userDrawn="1"/>
        </p:nvSpPr>
        <p:spPr>
          <a:xfrm>
            <a:off x="9206425" y="2167651"/>
            <a:ext cx="2029736" cy="996033"/>
          </a:xfrm>
          <a:prstGeom prst="rect">
            <a:avLst/>
          </a:prstGeom>
          <a:solidFill>
            <a:sysClr val="window" lastClr="FFFFFF">
              <a:lumMod val="95000"/>
            </a:sysClr>
          </a:solidFill>
          <a:ln w="6350" cap="flat" cmpd="sng" algn="ctr">
            <a:noFill/>
            <a:prstDash val="solid"/>
            <a:miter lim="800000"/>
          </a:ln>
          <a:effectLst/>
        </p:spPr>
        <p:txBody>
          <a:bodyPr wrap="square" lIns="36000" tIns="36000" rIns="36000" bIns="36000" rtlCol="0" anchor="t" anchorCtr="0">
            <a:spAutoFit/>
          </a:bodyPr>
          <a:lstStyle/>
          <a:p>
            <a:pPr marL="0" marR="0" lvl="2" indent="0" defTabSz="914400" eaLnBrk="1" fontAlgn="auto" latinLnBrk="0" hangingPunct="1">
              <a:lnSpc>
                <a:spcPct val="100000"/>
              </a:lnSpc>
              <a:spcBef>
                <a:spcPts val="0"/>
              </a:spcBef>
              <a:spcAft>
                <a:spcPts val="0"/>
              </a:spcAft>
              <a:buClr>
                <a:srgbClr val="4472C4"/>
              </a:buClr>
              <a:buSzTx/>
              <a:buFont typeface="Arial" panose="020B0604020202020204" pitchFamily="34" charset="0"/>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Insert a chart</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the chart icon and select the chart you require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On the Insert tab choose ‘Chart’ and from the available options choose the type of chart you require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Format the chart</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Update the chart title text box</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Update source and notes</a:t>
            </a:r>
          </a:p>
          <a:p>
            <a:pPr marL="0" marR="0" lvl="2" indent="0" defTabSz="914400" eaLnBrk="1" fontAlgn="auto" latinLnBrk="0" hangingPunct="1">
              <a:lnSpc>
                <a:spcPct val="100000"/>
              </a:lnSpc>
              <a:spcBef>
                <a:spcPts val="0"/>
              </a:spcBef>
              <a:spcAft>
                <a:spcPts val="0"/>
              </a:spcAft>
              <a:buClr>
                <a:srgbClr val="4472C4"/>
              </a:buClr>
              <a:buSzTx/>
              <a:buFont typeface="Arial" panose="020B0604020202020204" pitchFamily="34" charset="0"/>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Update existing chart</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the existing chart and delete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Follow steps for inserting a chart above</a:t>
            </a:r>
          </a:p>
        </p:txBody>
      </p:sp>
    </p:spTree>
    <p:extLst>
      <p:ext uri="{BB962C8B-B14F-4D97-AF65-F5344CB8AC3E}">
        <p14:creationId xmlns:p14="http://schemas.microsoft.com/office/powerpoint/2010/main" val="32529571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V x 1">
    <p:spTree>
      <p:nvGrpSpPr>
        <p:cNvPr id="1" name=""/>
        <p:cNvGrpSpPr/>
        <p:nvPr/>
      </p:nvGrpSpPr>
      <p:grpSpPr>
        <a:xfrm>
          <a:off x="0" y="0"/>
          <a:ext cx="0" cy="0"/>
          <a:chOff x="0" y="0"/>
          <a:chExt cx="0" cy="0"/>
        </a:xfrm>
      </p:grpSpPr>
      <p:sp>
        <p:nvSpPr>
          <p:cNvPr id="20" name="Text Placeholder 3">
            <a:extLst>
              <a:ext uri="{FF2B5EF4-FFF2-40B4-BE49-F238E27FC236}">
                <a16:creationId xmlns:a16="http://schemas.microsoft.com/office/drawing/2014/main" id="{F5B49068-D080-4ACE-BA89-F101FF74DD61}"/>
              </a:ext>
            </a:extLst>
          </p:cNvPr>
          <p:cNvSpPr>
            <a:spLocks noGrp="1"/>
          </p:cNvSpPr>
          <p:nvPr>
            <p:ph type="body" sz="quarter" idx="18"/>
          </p:nvPr>
        </p:nvSpPr>
        <p:spPr>
          <a:xfrm>
            <a:off x="3276000" y="1062500"/>
            <a:ext cx="2592000" cy="2154436"/>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Text Placeholder 4">
            <a:extLst>
              <a:ext uri="{FF2B5EF4-FFF2-40B4-BE49-F238E27FC236}">
                <a16:creationId xmlns:a16="http://schemas.microsoft.com/office/drawing/2014/main" id="{A230DD3F-5BD6-47DB-88DD-B17645228A05}"/>
              </a:ext>
            </a:extLst>
          </p:cNvPr>
          <p:cNvSpPr>
            <a:spLocks noGrp="1"/>
          </p:cNvSpPr>
          <p:nvPr>
            <p:ph type="body" sz="quarter" idx="17"/>
          </p:nvPr>
        </p:nvSpPr>
        <p:spPr>
          <a:xfrm>
            <a:off x="6228000" y="1062500"/>
            <a:ext cx="2592000" cy="2154436"/>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0" name="Straight Connector 9">
            <a:extLst>
              <a:ext uri="{FF2B5EF4-FFF2-40B4-BE49-F238E27FC236}">
                <a16:creationId xmlns:a16="http://schemas.microsoft.com/office/drawing/2014/main" id="{AE5F1110-D46C-45FE-84D5-25150A01F2E3}"/>
              </a:ext>
            </a:extLst>
          </p:cNvPr>
          <p:cNvCxnSpPr>
            <a:cxnSpLocks/>
          </p:cNvCxnSpPr>
          <p:nvPr userDrawn="1"/>
        </p:nvCxnSpPr>
        <p:spPr>
          <a:xfrm>
            <a:off x="323850" y="2218065"/>
            <a:ext cx="259238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Picture Placeholder 4">
            <a:extLst>
              <a:ext uri="{FF2B5EF4-FFF2-40B4-BE49-F238E27FC236}">
                <a16:creationId xmlns:a16="http://schemas.microsoft.com/office/drawing/2014/main" id="{E544F918-5B29-4CA8-B698-287CEE5C6122}"/>
              </a:ext>
            </a:extLst>
          </p:cNvPr>
          <p:cNvSpPr>
            <a:spLocks noGrp="1"/>
          </p:cNvSpPr>
          <p:nvPr>
            <p:ph type="pic" sz="quarter" idx="24"/>
          </p:nvPr>
        </p:nvSpPr>
        <p:spPr>
          <a:xfrm>
            <a:off x="323851" y="1062000"/>
            <a:ext cx="994286" cy="1080000"/>
          </a:xfrm>
          <a:solidFill>
            <a:schemeClr val="bg1">
              <a:lumMod val="95000"/>
            </a:schemeClr>
          </a:solidFill>
        </p:spPr>
        <p:txBody>
          <a:bodyPr>
            <a:noAutofit/>
          </a:bodyPr>
          <a:lstStyle>
            <a:lvl1pPr>
              <a:defRPr sz="1171">
                <a:solidFill>
                  <a:schemeClr val="tx1"/>
                </a:solidFill>
              </a:defRPr>
            </a:lvl1pPr>
          </a:lstStyle>
          <a:p>
            <a:r>
              <a:rPr lang="en-US" noProof="0"/>
              <a:t>Click icon to add picture</a:t>
            </a:r>
            <a:endParaRPr lang="en-GB" noProof="0" dirty="0"/>
          </a:p>
        </p:txBody>
      </p:sp>
      <p:sp>
        <p:nvSpPr>
          <p:cNvPr id="12" name="Text Placeholder 10">
            <a:extLst>
              <a:ext uri="{FF2B5EF4-FFF2-40B4-BE49-F238E27FC236}">
                <a16:creationId xmlns:a16="http://schemas.microsoft.com/office/drawing/2014/main" id="{DC926757-B24B-4CFA-A750-5FFEEEF69A80}"/>
              </a:ext>
            </a:extLst>
          </p:cNvPr>
          <p:cNvSpPr>
            <a:spLocks noGrp="1"/>
          </p:cNvSpPr>
          <p:nvPr>
            <p:ph type="body" sz="quarter" idx="16"/>
          </p:nvPr>
        </p:nvSpPr>
        <p:spPr>
          <a:xfrm>
            <a:off x="323850" y="2311146"/>
            <a:ext cx="2592388" cy="1087477"/>
          </a:xfrm>
        </p:spPr>
        <p:txBody>
          <a:bodyPr/>
          <a:lstStyle>
            <a:lvl1pPr>
              <a:spcBef>
                <a:spcPts val="0"/>
              </a:spcBef>
              <a:spcAft>
                <a:spcPts val="200"/>
              </a:spcAft>
              <a:defRPr sz="1400"/>
            </a:lvl1pPr>
            <a:lvl2pPr>
              <a:spcBef>
                <a:spcPts val="0"/>
              </a:spcBef>
              <a:spcAft>
                <a:spcPts val="200"/>
              </a:spcAft>
              <a:defRPr sz="1400">
                <a:solidFill>
                  <a:schemeClr val="accent1"/>
                </a:solidFill>
              </a:defRPr>
            </a:lvl2pPr>
            <a:lvl3pPr marL="0" indent="0">
              <a:spcBef>
                <a:spcPts val="0"/>
              </a:spcBef>
              <a:spcAft>
                <a:spcPts val="200"/>
              </a:spcAft>
              <a:buFontTx/>
              <a:buNone/>
              <a:defRPr sz="1200">
                <a:solidFill>
                  <a:schemeClr val="accent1"/>
                </a:solidFill>
              </a:defRPr>
            </a:lvl3pPr>
            <a:lvl4pPr marL="213690" indent="-209974">
              <a:spcBef>
                <a:spcPts val="0"/>
              </a:spcBef>
              <a:spcAft>
                <a:spcPts val="200"/>
              </a:spcAft>
              <a:buFont typeface="Arial" panose="020B0604020202020204" pitchFamily="34" charset="0"/>
              <a:buChar char="•"/>
              <a:defRPr sz="1200">
                <a:solidFill>
                  <a:schemeClr val="accent1"/>
                </a:solidFill>
              </a:defRPr>
            </a:lvl4pPr>
            <a:lvl5pPr marL="419946" indent="-209974">
              <a:spcBef>
                <a:spcPts val="0"/>
              </a:spcBef>
              <a:spcAft>
                <a:spcPts val="200"/>
              </a:spcAft>
              <a:defRPr sz="1200">
                <a:solidFill>
                  <a:schemeClr val="accent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2" name="Title 1">
            <a:extLst>
              <a:ext uri="{FF2B5EF4-FFF2-40B4-BE49-F238E27FC236}">
                <a16:creationId xmlns:a16="http://schemas.microsoft.com/office/drawing/2014/main" id="{1C341570-0A8C-4A6D-9F75-3FF3D8333021}"/>
              </a:ext>
            </a:extLst>
          </p:cNvPr>
          <p:cNvSpPr>
            <a:spLocks noGrp="1"/>
          </p:cNvSpPr>
          <p:nvPr>
            <p:ph type="title"/>
          </p:nvPr>
        </p:nvSpPr>
        <p:spPr/>
        <p:txBody>
          <a:bodyPr/>
          <a:lstStyle/>
          <a:p>
            <a:r>
              <a:rPr lang="en-US"/>
              <a:t>Click to edit Master title style</a:t>
            </a:r>
            <a:endParaRPr lang="en-GB" dirty="0"/>
          </a:p>
        </p:txBody>
      </p:sp>
      <p:sp>
        <p:nvSpPr>
          <p:cNvPr id="22" name="Footer Placeholder 2">
            <a:extLst>
              <a:ext uri="{FF2B5EF4-FFF2-40B4-BE49-F238E27FC236}">
                <a16:creationId xmlns:a16="http://schemas.microsoft.com/office/drawing/2014/main" id="{65364470-3814-46DA-81B6-9B6ABEDC8B9F}"/>
              </a:ext>
            </a:extLst>
          </p:cNvPr>
          <p:cNvSpPr>
            <a:spLocks noGrp="1"/>
          </p:cNvSpPr>
          <p:nvPr>
            <p:ph type="ftr" sz="quarter" idx="10"/>
          </p:nvPr>
        </p:nvSpPr>
        <p:spPr>
          <a:xfrm>
            <a:off x="1234838" y="4740424"/>
            <a:ext cx="7195415" cy="169277"/>
          </a:xfrm>
        </p:spPr>
        <p:txBody>
          <a:bodyPr/>
          <a:lstStyle>
            <a:lvl1pPr>
              <a:defRPr b="0"/>
            </a:lvl1pPr>
          </a:lstStyle>
          <a:p>
            <a:pPr>
              <a:tabLst>
                <a:tab pos="989013" algn="l"/>
              </a:tabLst>
            </a:pPr>
            <a:r>
              <a:rPr lang="en-GB" smtClean="0"/>
              <a:t>| The Application of EREC P2 and EREP 130 to Electricity Storage | 02/08/2023</a:t>
            </a:r>
            <a:endParaRPr lang="en-GB" dirty="0"/>
          </a:p>
        </p:txBody>
      </p:sp>
      <p:grpSp>
        <p:nvGrpSpPr>
          <p:cNvPr id="28" name="Group 27">
            <a:extLst>
              <a:ext uri="{FF2B5EF4-FFF2-40B4-BE49-F238E27FC236}">
                <a16:creationId xmlns:a16="http://schemas.microsoft.com/office/drawing/2014/main" id="{3E9C2C4D-4ACC-4F73-A4B9-04807E3ACA87}"/>
              </a:ext>
            </a:extLst>
          </p:cNvPr>
          <p:cNvGrpSpPr/>
          <p:nvPr userDrawn="1"/>
        </p:nvGrpSpPr>
        <p:grpSpPr>
          <a:xfrm>
            <a:off x="9206425" y="0"/>
            <a:ext cx="2029736" cy="2104028"/>
            <a:chOff x="3528102" y="847657"/>
            <a:chExt cx="2029736" cy="2104028"/>
          </a:xfrm>
        </p:grpSpPr>
        <p:sp>
          <p:nvSpPr>
            <p:cNvPr id="29" name="Guidance note">
              <a:extLst>
                <a:ext uri="{FF2B5EF4-FFF2-40B4-BE49-F238E27FC236}">
                  <a16:creationId xmlns:a16="http://schemas.microsoft.com/office/drawing/2014/main" id="{E9DBA4A0-469B-42D9-A384-66D0F7F5CF1C}"/>
                </a:ext>
              </a:extLst>
            </p:cNvPr>
            <p:cNvSpPr/>
            <p:nvPr/>
          </p:nvSpPr>
          <p:spPr>
            <a:xfrm>
              <a:off x="3528102" y="847657"/>
              <a:ext cx="2029736" cy="2104028"/>
            </a:xfrm>
            <a:prstGeom prst="rect">
              <a:avLst/>
            </a:prstGeom>
            <a:solidFill>
              <a:sysClr val="window" lastClr="FFFFFF">
                <a:lumMod val="95000"/>
              </a:sysClr>
            </a:solidFill>
            <a:ln w="6350" cap="flat" cmpd="sng" algn="ctr">
              <a:noFill/>
              <a:prstDash val="solid"/>
              <a:miter lim="800000"/>
            </a:ln>
            <a:effectLst/>
          </p:spPr>
          <p:txBody>
            <a:bodyPr wrap="square" lIns="36000" tIns="36000" rIns="36000" bIns="36000" rtlCol="0" anchor="t" anchorCtr="0">
              <a:spAutoFit/>
            </a:bodyPr>
            <a:lstStyle/>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Reapplying the Slide Layout</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Putting text into a placeholder not only ensures the text sits in the correct place and is formatted correctly, it also helps to update the page quickly and efficiently. </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Right click on the page</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‘Layout’</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the layout you require</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Text bullet formatting</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use text/bullet formatting levels correctly, use the Increase List Level and Decrease List Level buttons from the Paragraph group on the Home tab</a:t>
              </a: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Alternatively you can use the keyboard shortcuts: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Shift+Alt+Right arrow key = increase level</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Shift+Alt+Left arrow key = decrease level</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Guides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ensure all other elements aside from placeholders are positioned correctly, switch your drawing guides on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Alt+F9</a:t>
              </a:r>
            </a:p>
          </p:txBody>
        </p:sp>
        <p:grpSp>
          <p:nvGrpSpPr>
            <p:cNvPr id="30" name="Group 29">
              <a:extLst>
                <a:ext uri="{FF2B5EF4-FFF2-40B4-BE49-F238E27FC236}">
                  <a16:creationId xmlns:a16="http://schemas.microsoft.com/office/drawing/2014/main" id="{4F513AB0-B464-432C-96F6-C01AE1AD8963}"/>
                </a:ext>
              </a:extLst>
            </p:cNvPr>
            <p:cNvGrpSpPr/>
            <p:nvPr/>
          </p:nvGrpSpPr>
          <p:grpSpPr bwMode="gray">
            <a:xfrm>
              <a:off x="3568059" y="1907313"/>
              <a:ext cx="1038536" cy="360283"/>
              <a:chOff x="4736026" y="-3144621"/>
              <a:chExt cx="1698109" cy="589139"/>
            </a:xfrm>
            <a:solidFill>
              <a:srgbClr val="A5A5A5">
                <a:lumMod val="20000"/>
                <a:lumOff val="80000"/>
              </a:srgbClr>
            </a:solidFill>
          </p:grpSpPr>
          <p:pic>
            <p:nvPicPr>
              <p:cNvPr id="31" name="Picture 3">
                <a:extLst>
                  <a:ext uri="{FF2B5EF4-FFF2-40B4-BE49-F238E27FC236}">
                    <a16:creationId xmlns:a16="http://schemas.microsoft.com/office/drawing/2014/main" id="{69D17DA6-BCD4-4046-9D31-CF5D433902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314462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8B82DBD2-6FB6-4465-9E2D-6DA528C0AEC4}"/>
                  </a:ext>
                </a:extLst>
              </p:cNvPr>
              <p:cNvSpPr/>
              <p:nvPr/>
            </p:nvSpPr>
            <p:spPr bwMode="gray">
              <a:xfrm>
                <a:off x="5292025" y="-3085266"/>
                <a:ext cx="346227" cy="166715"/>
              </a:xfrm>
              <a:prstGeom prst="roundRect">
                <a:avLst>
                  <a:gd name="adj" fmla="val 20963"/>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273"/>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sp>
        <p:nvSpPr>
          <p:cNvPr id="33" name="Round Diagonal Corner Rectangle 4">
            <a:extLst>
              <a:ext uri="{FF2B5EF4-FFF2-40B4-BE49-F238E27FC236}">
                <a16:creationId xmlns:a16="http://schemas.microsoft.com/office/drawing/2014/main" id="{CCFF34D1-F27E-4737-B8CF-F9385F2D624E}"/>
              </a:ext>
            </a:extLst>
          </p:cNvPr>
          <p:cNvSpPr/>
          <p:nvPr userDrawn="1"/>
        </p:nvSpPr>
        <p:spPr>
          <a:xfrm>
            <a:off x="9206425" y="2140326"/>
            <a:ext cx="2030635" cy="2116424"/>
          </a:xfrm>
          <a:prstGeom prst="rect">
            <a:avLst/>
          </a:prstGeom>
          <a:solidFill>
            <a:sysClr val="window" lastClr="FFFFFF">
              <a:lumMod val="95000"/>
            </a:sysClr>
          </a:solidFill>
          <a:ln w="6350" cap="flat" cmpd="sng" algn="ctr">
            <a:noFill/>
            <a:prstDash val="solid"/>
            <a:miter lim="800000"/>
          </a:ln>
          <a:effectLst/>
        </p:spPr>
        <p:txBody>
          <a:bodyPr wrap="square" lIns="42138" tIns="42138" rIns="42138" bIns="42138" rtlCol="0" anchor="t"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Image placeholders</a:t>
            </a:r>
          </a:p>
          <a:p>
            <a:pPr marL="0" marR="0" lvl="1"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This layout is set with a picture placeholder for photography. To insert an image: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the ‘picture placeholder icon’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Navigate to the file and insert</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Updating image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the image you wish to change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Delete the image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Follow the steps as above to insert an image</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Cropping image</a:t>
            </a:r>
          </a:p>
          <a:p>
            <a:pPr marL="0" marR="0" lvl="1"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When the image is inserted it may not automatically show the part of the image you want. To change what is shown: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the image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Go to ‘Format’ tab</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‘Crop’</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You can now move the image within the placeholder.</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Resizing image</a:t>
            </a:r>
          </a:p>
          <a:p>
            <a:pPr marL="0" marR="0" lvl="1"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If the shape of the image resizes too small or big, you can reset the placeholder by:</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Right-click on the page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‘reset slide’ (note: Using this action will reset all of the manual formatting on the page)</a:t>
            </a:r>
          </a:p>
        </p:txBody>
      </p:sp>
    </p:spTree>
    <p:extLst>
      <p:ext uri="{BB962C8B-B14F-4D97-AF65-F5344CB8AC3E}">
        <p14:creationId xmlns:p14="http://schemas.microsoft.com/office/powerpoint/2010/main" val="7422154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V x 3">
    <p:spTree>
      <p:nvGrpSpPr>
        <p:cNvPr id="1" name=""/>
        <p:cNvGrpSpPr/>
        <p:nvPr/>
      </p:nvGrpSpPr>
      <p:grpSpPr>
        <a:xfrm>
          <a:off x="0" y="0"/>
          <a:ext cx="0" cy="0"/>
          <a:chOff x="0" y="0"/>
          <a:chExt cx="0" cy="0"/>
        </a:xfrm>
      </p:grpSpPr>
      <p:cxnSp>
        <p:nvCxnSpPr>
          <p:cNvPr id="26" name="Straight Connector 25">
            <a:extLst>
              <a:ext uri="{FF2B5EF4-FFF2-40B4-BE49-F238E27FC236}">
                <a16:creationId xmlns:a16="http://schemas.microsoft.com/office/drawing/2014/main" id="{F8B2B09D-D81C-4260-912F-CB531B07FB99}"/>
              </a:ext>
            </a:extLst>
          </p:cNvPr>
          <p:cNvCxnSpPr>
            <a:cxnSpLocks/>
          </p:cNvCxnSpPr>
          <p:nvPr userDrawn="1"/>
        </p:nvCxnSpPr>
        <p:spPr>
          <a:xfrm>
            <a:off x="323850" y="2061354"/>
            <a:ext cx="259238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Text Placeholder 10">
            <a:extLst>
              <a:ext uri="{FF2B5EF4-FFF2-40B4-BE49-F238E27FC236}">
                <a16:creationId xmlns:a16="http://schemas.microsoft.com/office/drawing/2014/main" id="{5A143F75-F1B4-412B-A3E2-850CC3D2A545}"/>
              </a:ext>
            </a:extLst>
          </p:cNvPr>
          <p:cNvSpPr>
            <a:spLocks noGrp="1"/>
          </p:cNvSpPr>
          <p:nvPr>
            <p:ph type="body" sz="quarter" idx="16"/>
          </p:nvPr>
        </p:nvSpPr>
        <p:spPr>
          <a:xfrm>
            <a:off x="323850" y="2154435"/>
            <a:ext cx="2592388" cy="1384995"/>
          </a:xfrm>
        </p:spPr>
        <p:txBody>
          <a:bodyPr/>
          <a:lstStyle>
            <a:lvl1pPr>
              <a:spcBef>
                <a:spcPts val="600"/>
              </a:spcBef>
              <a:spcAft>
                <a:spcPts val="0"/>
              </a:spcAft>
              <a:defRPr sz="1400"/>
            </a:lvl1pPr>
            <a:lvl2pPr>
              <a:spcBef>
                <a:spcPts val="600"/>
              </a:spcBef>
              <a:spcAft>
                <a:spcPts val="0"/>
              </a:spcAft>
              <a:defRPr sz="1400"/>
            </a:lvl2pPr>
            <a:lvl3pPr marL="0" indent="0">
              <a:spcBef>
                <a:spcPts val="600"/>
              </a:spcBef>
              <a:spcAft>
                <a:spcPts val="0"/>
              </a:spcAft>
              <a:buFontTx/>
              <a:buNone/>
              <a:defRPr sz="1400"/>
            </a:lvl3pPr>
            <a:lvl4pPr marL="213690" indent="-209974">
              <a:spcBef>
                <a:spcPts val="600"/>
              </a:spcBef>
              <a:spcAft>
                <a:spcPts val="0"/>
              </a:spcAft>
              <a:buFont typeface="Arial" panose="020B0604020202020204" pitchFamily="34" charset="0"/>
              <a:buChar char="•"/>
              <a:defRPr sz="1400"/>
            </a:lvl4pPr>
            <a:lvl5pPr marL="419946" indent="-209974">
              <a:spcBef>
                <a:spcPts val="600"/>
              </a:spcBef>
              <a:spcAft>
                <a:spcPts val="0"/>
              </a:spcAft>
              <a:defRPr sz="14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28" name="Picture Placeholder 4">
            <a:extLst>
              <a:ext uri="{FF2B5EF4-FFF2-40B4-BE49-F238E27FC236}">
                <a16:creationId xmlns:a16="http://schemas.microsoft.com/office/drawing/2014/main" id="{988D91BD-83E2-4D8E-A9D9-FB230B58F4C1}"/>
              </a:ext>
            </a:extLst>
          </p:cNvPr>
          <p:cNvSpPr>
            <a:spLocks noGrp="1"/>
          </p:cNvSpPr>
          <p:nvPr>
            <p:ph type="pic" sz="quarter" idx="24"/>
          </p:nvPr>
        </p:nvSpPr>
        <p:spPr>
          <a:xfrm>
            <a:off x="323851" y="1062001"/>
            <a:ext cx="839787" cy="912812"/>
          </a:xfrm>
          <a:solidFill>
            <a:schemeClr val="bg1">
              <a:lumMod val="95000"/>
            </a:schemeClr>
          </a:solidFill>
        </p:spPr>
        <p:txBody>
          <a:bodyPr>
            <a:noAutofit/>
          </a:bodyPr>
          <a:lstStyle>
            <a:lvl1pPr>
              <a:defRPr sz="1171">
                <a:solidFill>
                  <a:schemeClr val="tx1"/>
                </a:solidFill>
              </a:defRPr>
            </a:lvl1pPr>
          </a:lstStyle>
          <a:p>
            <a:r>
              <a:rPr lang="en-US" noProof="0"/>
              <a:t>Click icon to add picture</a:t>
            </a:r>
            <a:endParaRPr lang="en-GB" noProof="0" dirty="0"/>
          </a:p>
        </p:txBody>
      </p:sp>
      <p:cxnSp>
        <p:nvCxnSpPr>
          <p:cNvPr id="29" name="Straight Connector 28">
            <a:extLst>
              <a:ext uri="{FF2B5EF4-FFF2-40B4-BE49-F238E27FC236}">
                <a16:creationId xmlns:a16="http://schemas.microsoft.com/office/drawing/2014/main" id="{FC82E8DE-D700-4FDB-B492-FBBE73708601}"/>
              </a:ext>
            </a:extLst>
          </p:cNvPr>
          <p:cNvCxnSpPr>
            <a:cxnSpLocks/>
          </p:cNvCxnSpPr>
          <p:nvPr userDrawn="1"/>
        </p:nvCxnSpPr>
        <p:spPr>
          <a:xfrm>
            <a:off x="3276600" y="2061354"/>
            <a:ext cx="259238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Text Placeholder 10">
            <a:extLst>
              <a:ext uri="{FF2B5EF4-FFF2-40B4-BE49-F238E27FC236}">
                <a16:creationId xmlns:a16="http://schemas.microsoft.com/office/drawing/2014/main" id="{A797DDDD-D10E-4826-9799-F77851FA3A18}"/>
              </a:ext>
            </a:extLst>
          </p:cNvPr>
          <p:cNvSpPr>
            <a:spLocks noGrp="1"/>
          </p:cNvSpPr>
          <p:nvPr>
            <p:ph type="body" sz="quarter" idx="25"/>
          </p:nvPr>
        </p:nvSpPr>
        <p:spPr>
          <a:xfrm>
            <a:off x="3276600" y="2154435"/>
            <a:ext cx="2592388" cy="1384995"/>
          </a:xfrm>
        </p:spPr>
        <p:txBody>
          <a:bodyPr/>
          <a:lstStyle>
            <a:lvl1pPr>
              <a:spcBef>
                <a:spcPts val="600"/>
              </a:spcBef>
              <a:spcAft>
                <a:spcPts val="0"/>
              </a:spcAft>
              <a:defRPr sz="1400"/>
            </a:lvl1pPr>
            <a:lvl2pPr>
              <a:spcBef>
                <a:spcPts val="600"/>
              </a:spcBef>
              <a:spcAft>
                <a:spcPts val="0"/>
              </a:spcAft>
              <a:defRPr sz="1400"/>
            </a:lvl2pPr>
            <a:lvl3pPr marL="0" indent="0">
              <a:spcBef>
                <a:spcPts val="600"/>
              </a:spcBef>
              <a:spcAft>
                <a:spcPts val="0"/>
              </a:spcAft>
              <a:buFontTx/>
              <a:buNone/>
              <a:defRPr sz="1400"/>
            </a:lvl3pPr>
            <a:lvl4pPr marL="213690" indent="-209974">
              <a:spcBef>
                <a:spcPts val="600"/>
              </a:spcBef>
              <a:spcAft>
                <a:spcPts val="0"/>
              </a:spcAft>
              <a:buFont typeface="Arial" panose="020B0604020202020204" pitchFamily="34" charset="0"/>
              <a:buChar char="•"/>
              <a:defRPr sz="1400"/>
            </a:lvl4pPr>
            <a:lvl5pPr marL="419946" indent="-209974">
              <a:spcBef>
                <a:spcPts val="600"/>
              </a:spcBef>
              <a:spcAft>
                <a:spcPts val="0"/>
              </a:spcAft>
              <a:defRPr sz="14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31" name="Picture Placeholder 4">
            <a:extLst>
              <a:ext uri="{FF2B5EF4-FFF2-40B4-BE49-F238E27FC236}">
                <a16:creationId xmlns:a16="http://schemas.microsoft.com/office/drawing/2014/main" id="{BE7E812B-C0C2-4E15-A5E1-88C87117715B}"/>
              </a:ext>
            </a:extLst>
          </p:cNvPr>
          <p:cNvSpPr>
            <a:spLocks noGrp="1"/>
          </p:cNvSpPr>
          <p:nvPr>
            <p:ph type="pic" sz="quarter" idx="26"/>
          </p:nvPr>
        </p:nvSpPr>
        <p:spPr>
          <a:xfrm>
            <a:off x="3276601" y="1062001"/>
            <a:ext cx="839787" cy="912812"/>
          </a:xfrm>
          <a:solidFill>
            <a:schemeClr val="bg1">
              <a:lumMod val="95000"/>
            </a:schemeClr>
          </a:solidFill>
        </p:spPr>
        <p:txBody>
          <a:bodyPr>
            <a:noAutofit/>
          </a:bodyPr>
          <a:lstStyle>
            <a:lvl1pPr>
              <a:defRPr sz="1171">
                <a:solidFill>
                  <a:schemeClr val="tx1"/>
                </a:solidFill>
              </a:defRPr>
            </a:lvl1pPr>
          </a:lstStyle>
          <a:p>
            <a:r>
              <a:rPr lang="en-US" noProof="0"/>
              <a:t>Click icon to add picture</a:t>
            </a:r>
            <a:endParaRPr lang="en-GB" noProof="0" dirty="0"/>
          </a:p>
        </p:txBody>
      </p:sp>
      <p:cxnSp>
        <p:nvCxnSpPr>
          <p:cNvPr id="32" name="Straight Connector 31">
            <a:extLst>
              <a:ext uri="{FF2B5EF4-FFF2-40B4-BE49-F238E27FC236}">
                <a16:creationId xmlns:a16="http://schemas.microsoft.com/office/drawing/2014/main" id="{A5E4984C-A870-48D7-A38E-4D226B28CF21}"/>
              </a:ext>
            </a:extLst>
          </p:cNvPr>
          <p:cNvCxnSpPr>
            <a:cxnSpLocks/>
          </p:cNvCxnSpPr>
          <p:nvPr userDrawn="1"/>
        </p:nvCxnSpPr>
        <p:spPr>
          <a:xfrm>
            <a:off x="6227762" y="2061354"/>
            <a:ext cx="259238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Text Placeholder 10">
            <a:extLst>
              <a:ext uri="{FF2B5EF4-FFF2-40B4-BE49-F238E27FC236}">
                <a16:creationId xmlns:a16="http://schemas.microsoft.com/office/drawing/2014/main" id="{D3ACC50D-43D4-45A0-975F-9B408E6BD141}"/>
              </a:ext>
            </a:extLst>
          </p:cNvPr>
          <p:cNvSpPr>
            <a:spLocks noGrp="1"/>
          </p:cNvSpPr>
          <p:nvPr>
            <p:ph type="body" sz="quarter" idx="27"/>
          </p:nvPr>
        </p:nvSpPr>
        <p:spPr>
          <a:xfrm>
            <a:off x="6227762" y="2154435"/>
            <a:ext cx="2592388" cy="1384995"/>
          </a:xfrm>
        </p:spPr>
        <p:txBody>
          <a:bodyPr/>
          <a:lstStyle>
            <a:lvl1pPr>
              <a:spcBef>
                <a:spcPts val="600"/>
              </a:spcBef>
              <a:spcAft>
                <a:spcPts val="0"/>
              </a:spcAft>
              <a:defRPr sz="1400"/>
            </a:lvl1pPr>
            <a:lvl2pPr>
              <a:spcBef>
                <a:spcPts val="600"/>
              </a:spcBef>
              <a:spcAft>
                <a:spcPts val="0"/>
              </a:spcAft>
              <a:defRPr sz="1400"/>
            </a:lvl2pPr>
            <a:lvl3pPr marL="0" indent="0">
              <a:spcBef>
                <a:spcPts val="600"/>
              </a:spcBef>
              <a:spcAft>
                <a:spcPts val="0"/>
              </a:spcAft>
              <a:buFontTx/>
              <a:buNone/>
              <a:defRPr sz="1400"/>
            </a:lvl3pPr>
            <a:lvl4pPr marL="213690" indent="-209974">
              <a:spcBef>
                <a:spcPts val="600"/>
              </a:spcBef>
              <a:spcAft>
                <a:spcPts val="0"/>
              </a:spcAft>
              <a:buFont typeface="Arial" panose="020B0604020202020204" pitchFamily="34" charset="0"/>
              <a:buChar char="•"/>
              <a:defRPr sz="1400"/>
            </a:lvl4pPr>
            <a:lvl5pPr marL="419946" indent="-209974">
              <a:spcBef>
                <a:spcPts val="600"/>
              </a:spcBef>
              <a:spcAft>
                <a:spcPts val="0"/>
              </a:spcAft>
              <a:defRPr sz="140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34" name="Picture Placeholder 4">
            <a:extLst>
              <a:ext uri="{FF2B5EF4-FFF2-40B4-BE49-F238E27FC236}">
                <a16:creationId xmlns:a16="http://schemas.microsoft.com/office/drawing/2014/main" id="{B3C3C8F3-419D-4EF9-BB29-AE7F1F1732D1}"/>
              </a:ext>
            </a:extLst>
          </p:cNvPr>
          <p:cNvSpPr>
            <a:spLocks noGrp="1"/>
          </p:cNvSpPr>
          <p:nvPr>
            <p:ph type="pic" sz="quarter" idx="28"/>
          </p:nvPr>
        </p:nvSpPr>
        <p:spPr>
          <a:xfrm>
            <a:off x="6227763" y="1062001"/>
            <a:ext cx="839787" cy="912812"/>
          </a:xfrm>
          <a:solidFill>
            <a:schemeClr val="bg1">
              <a:lumMod val="95000"/>
            </a:schemeClr>
          </a:solidFill>
        </p:spPr>
        <p:txBody>
          <a:bodyPr>
            <a:noAutofit/>
          </a:bodyPr>
          <a:lstStyle>
            <a:lvl1pPr>
              <a:defRPr sz="1171">
                <a:solidFill>
                  <a:schemeClr val="tx1"/>
                </a:solidFill>
              </a:defRPr>
            </a:lvl1pPr>
          </a:lstStyle>
          <a:p>
            <a:r>
              <a:rPr lang="en-US" noProof="0"/>
              <a:t>Click icon to add picture</a:t>
            </a:r>
            <a:endParaRPr lang="en-GB" noProof="0" dirty="0"/>
          </a:p>
        </p:txBody>
      </p:sp>
      <p:sp>
        <p:nvSpPr>
          <p:cNvPr id="2" name="Title 1">
            <a:extLst>
              <a:ext uri="{FF2B5EF4-FFF2-40B4-BE49-F238E27FC236}">
                <a16:creationId xmlns:a16="http://schemas.microsoft.com/office/drawing/2014/main" id="{C0BB4D65-DB5D-4395-AECD-E4A4DD1DC5DB}"/>
              </a:ext>
            </a:extLst>
          </p:cNvPr>
          <p:cNvSpPr>
            <a:spLocks noGrp="1"/>
          </p:cNvSpPr>
          <p:nvPr>
            <p:ph type="title"/>
          </p:nvPr>
        </p:nvSpPr>
        <p:spPr/>
        <p:txBody>
          <a:bodyPr/>
          <a:lstStyle/>
          <a:p>
            <a:r>
              <a:rPr lang="en-US"/>
              <a:t>Click to edit Master title style</a:t>
            </a:r>
            <a:endParaRPr lang="en-GB" dirty="0"/>
          </a:p>
        </p:txBody>
      </p:sp>
      <p:sp>
        <p:nvSpPr>
          <p:cNvPr id="21" name="Text Placeholder 10">
            <a:extLst>
              <a:ext uri="{FF2B5EF4-FFF2-40B4-BE49-F238E27FC236}">
                <a16:creationId xmlns:a16="http://schemas.microsoft.com/office/drawing/2014/main" id="{BD674DDD-BACE-4633-A51D-B34FB33EEC8B}"/>
              </a:ext>
            </a:extLst>
          </p:cNvPr>
          <p:cNvSpPr>
            <a:spLocks noGrp="1"/>
          </p:cNvSpPr>
          <p:nvPr>
            <p:ph type="body" sz="quarter" idx="32"/>
          </p:nvPr>
        </p:nvSpPr>
        <p:spPr>
          <a:xfrm>
            <a:off x="1228725" y="1062000"/>
            <a:ext cx="1687514" cy="1025922"/>
          </a:xfrm>
        </p:spPr>
        <p:txBody>
          <a:bodyPr/>
          <a:lstStyle>
            <a:lvl1pPr>
              <a:spcBef>
                <a:spcPts val="0"/>
              </a:spcBef>
              <a:spcAft>
                <a:spcPts val="200"/>
              </a:spcAft>
              <a:defRPr sz="1100"/>
            </a:lvl1pPr>
            <a:lvl2pPr>
              <a:spcBef>
                <a:spcPts val="0"/>
              </a:spcBef>
              <a:spcAft>
                <a:spcPts val="200"/>
              </a:spcAft>
              <a:defRPr sz="1100">
                <a:solidFill>
                  <a:schemeClr val="accent1"/>
                </a:solidFill>
              </a:defRPr>
            </a:lvl2pPr>
            <a:lvl3pPr marL="0" indent="0">
              <a:spcBef>
                <a:spcPts val="0"/>
              </a:spcBef>
              <a:spcAft>
                <a:spcPts val="200"/>
              </a:spcAft>
              <a:buFontTx/>
              <a:buNone/>
              <a:defRPr sz="900">
                <a:solidFill>
                  <a:schemeClr val="accent1"/>
                </a:solidFill>
              </a:defRPr>
            </a:lvl3pPr>
            <a:lvl4pPr marL="213690" indent="-209974">
              <a:spcBef>
                <a:spcPts val="0"/>
              </a:spcBef>
              <a:spcAft>
                <a:spcPts val="200"/>
              </a:spcAft>
              <a:buFont typeface="Arial" panose="020B0604020202020204" pitchFamily="34" charset="0"/>
              <a:buChar char="•"/>
              <a:defRPr sz="900">
                <a:solidFill>
                  <a:schemeClr val="accent1"/>
                </a:solidFill>
              </a:defRPr>
            </a:lvl4pPr>
            <a:lvl5pPr marL="419946" indent="-209974">
              <a:spcBef>
                <a:spcPts val="0"/>
              </a:spcBef>
              <a:spcAft>
                <a:spcPts val="200"/>
              </a:spcAft>
              <a:defRPr sz="900">
                <a:solidFill>
                  <a:schemeClr val="accent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23" name="Text Placeholder 10">
            <a:extLst>
              <a:ext uri="{FF2B5EF4-FFF2-40B4-BE49-F238E27FC236}">
                <a16:creationId xmlns:a16="http://schemas.microsoft.com/office/drawing/2014/main" id="{901DDDCC-04BF-4981-893E-E22AFEDF5ACD}"/>
              </a:ext>
            </a:extLst>
          </p:cNvPr>
          <p:cNvSpPr>
            <a:spLocks noGrp="1"/>
          </p:cNvSpPr>
          <p:nvPr>
            <p:ph type="body" sz="quarter" idx="33"/>
          </p:nvPr>
        </p:nvSpPr>
        <p:spPr>
          <a:xfrm>
            <a:off x="4181475" y="1062000"/>
            <a:ext cx="1687514" cy="1025922"/>
          </a:xfrm>
        </p:spPr>
        <p:txBody>
          <a:bodyPr/>
          <a:lstStyle>
            <a:lvl1pPr>
              <a:spcBef>
                <a:spcPts val="0"/>
              </a:spcBef>
              <a:spcAft>
                <a:spcPts val="200"/>
              </a:spcAft>
              <a:defRPr sz="1100"/>
            </a:lvl1pPr>
            <a:lvl2pPr>
              <a:spcBef>
                <a:spcPts val="0"/>
              </a:spcBef>
              <a:spcAft>
                <a:spcPts val="200"/>
              </a:spcAft>
              <a:defRPr sz="1100">
                <a:solidFill>
                  <a:schemeClr val="accent1"/>
                </a:solidFill>
              </a:defRPr>
            </a:lvl2pPr>
            <a:lvl3pPr marL="0" indent="0">
              <a:spcBef>
                <a:spcPts val="0"/>
              </a:spcBef>
              <a:spcAft>
                <a:spcPts val="200"/>
              </a:spcAft>
              <a:buFontTx/>
              <a:buNone/>
              <a:defRPr sz="900">
                <a:solidFill>
                  <a:schemeClr val="accent1"/>
                </a:solidFill>
              </a:defRPr>
            </a:lvl3pPr>
            <a:lvl4pPr marL="213690" indent="-209974">
              <a:spcBef>
                <a:spcPts val="0"/>
              </a:spcBef>
              <a:spcAft>
                <a:spcPts val="200"/>
              </a:spcAft>
              <a:buFont typeface="Arial" panose="020B0604020202020204" pitchFamily="34" charset="0"/>
              <a:buChar char="•"/>
              <a:defRPr sz="900">
                <a:solidFill>
                  <a:schemeClr val="accent1"/>
                </a:solidFill>
              </a:defRPr>
            </a:lvl4pPr>
            <a:lvl5pPr marL="419946" indent="-209974">
              <a:spcBef>
                <a:spcPts val="0"/>
              </a:spcBef>
              <a:spcAft>
                <a:spcPts val="200"/>
              </a:spcAft>
              <a:defRPr sz="900">
                <a:solidFill>
                  <a:schemeClr val="accent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24" name="Text Placeholder 10">
            <a:extLst>
              <a:ext uri="{FF2B5EF4-FFF2-40B4-BE49-F238E27FC236}">
                <a16:creationId xmlns:a16="http://schemas.microsoft.com/office/drawing/2014/main" id="{F15142A3-375C-45DF-AF42-2245E24CD465}"/>
              </a:ext>
            </a:extLst>
          </p:cNvPr>
          <p:cNvSpPr>
            <a:spLocks noGrp="1"/>
          </p:cNvSpPr>
          <p:nvPr>
            <p:ph type="body" sz="quarter" idx="34"/>
          </p:nvPr>
        </p:nvSpPr>
        <p:spPr>
          <a:xfrm>
            <a:off x="7134225" y="1062000"/>
            <a:ext cx="1687514" cy="1025922"/>
          </a:xfrm>
        </p:spPr>
        <p:txBody>
          <a:bodyPr/>
          <a:lstStyle>
            <a:lvl1pPr>
              <a:spcBef>
                <a:spcPts val="0"/>
              </a:spcBef>
              <a:spcAft>
                <a:spcPts val="200"/>
              </a:spcAft>
              <a:defRPr sz="1100"/>
            </a:lvl1pPr>
            <a:lvl2pPr>
              <a:spcBef>
                <a:spcPts val="0"/>
              </a:spcBef>
              <a:spcAft>
                <a:spcPts val="200"/>
              </a:spcAft>
              <a:defRPr sz="1100">
                <a:solidFill>
                  <a:schemeClr val="accent1"/>
                </a:solidFill>
              </a:defRPr>
            </a:lvl2pPr>
            <a:lvl3pPr marL="0" indent="0">
              <a:spcBef>
                <a:spcPts val="0"/>
              </a:spcBef>
              <a:spcAft>
                <a:spcPts val="200"/>
              </a:spcAft>
              <a:buFontTx/>
              <a:buNone/>
              <a:defRPr sz="900">
                <a:solidFill>
                  <a:schemeClr val="accent1"/>
                </a:solidFill>
              </a:defRPr>
            </a:lvl3pPr>
            <a:lvl4pPr marL="213690" indent="-209974">
              <a:spcBef>
                <a:spcPts val="0"/>
              </a:spcBef>
              <a:spcAft>
                <a:spcPts val="200"/>
              </a:spcAft>
              <a:buFont typeface="Arial" panose="020B0604020202020204" pitchFamily="34" charset="0"/>
              <a:buChar char="•"/>
              <a:defRPr sz="900">
                <a:solidFill>
                  <a:schemeClr val="accent1"/>
                </a:solidFill>
              </a:defRPr>
            </a:lvl4pPr>
            <a:lvl5pPr marL="419946" indent="-209974">
              <a:spcBef>
                <a:spcPts val="0"/>
              </a:spcBef>
              <a:spcAft>
                <a:spcPts val="200"/>
              </a:spcAft>
              <a:defRPr sz="900">
                <a:solidFill>
                  <a:schemeClr val="accent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37" name="Footer Placeholder 2">
            <a:extLst>
              <a:ext uri="{FF2B5EF4-FFF2-40B4-BE49-F238E27FC236}">
                <a16:creationId xmlns:a16="http://schemas.microsoft.com/office/drawing/2014/main" id="{45A0E1D1-8595-4E45-A401-A475018540FC}"/>
              </a:ext>
            </a:extLst>
          </p:cNvPr>
          <p:cNvSpPr>
            <a:spLocks noGrp="1"/>
          </p:cNvSpPr>
          <p:nvPr>
            <p:ph type="ftr" sz="quarter" idx="10"/>
          </p:nvPr>
        </p:nvSpPr>
        <p:spPr>
          <a:xfrm>
            <a:off x="1234838" y="4740424"/>
            <a:ext cx="7195415" cy="169277"/>
          </a:xfrm>
        </p:spPr>
        <p:txBody>
          <a:bodyPr/>
          <a:lstStyle>
            <a:lvl1pPr>
              <a:defRPr b="0"/>
            </a:lvl1pPr>
          </a:lstStyle>
          <a:p>
            <a:pPr>
              <a:tabLst>
                <a:tab pos="989013" algn="l"/>
              </a:tabLst>
            </a:pPr>
            <a:r>
              <a:rPr lang="en-GB" smtClean="0"/>
              <a:t>| The Application of EREC P2 and EREP 130 to Electricity Storage | 02/08/2023</a:t>
            </a:r>
            <a:endParaRPr lang="en-GB" dirty="0"/>
          </a:p>
        </p:txBody>
      </p:sp>
      <p:grpSp>
        <p:nvGrpSpPr>
          <p:cNvPr id="43" name="Group 42">
            <a:extLst>
              <a:ext uri="{FF2B5EF4-FFF2-40B4-BE49-F238E27FC236}">
                <a16:creationId xmlns:a16="http://schemas.microsoft.com/office/drawing/2014/main" id="{B815125D-7568-4091-BEEB-35B82C7A282E}"/>
              </a:ext>
            </a:extLst>
          </p:cNvPr>
          <p:cNvGrpSpPr/>
          <p:nvPr userDrawn="1"/>
        </p:nvGrpSpPr>
        <p:grpSpPr>
          <a:xfrm>
            <a:off x="9206425" y="0"/>
            <a:ext cx="2029736" cy="2104028"/>
            <a:chOff x="3528102" y="847657"/>
            <a:chExt cx="2029736" cy="2104028"/>
          </a:xfrm>
        </p:grpSpPr>
        <p:sp>
          <p:nvSpPr>
            <p:cNvPr id="44" name="Guidance note">
              <a:extLst>
                <a:ext uri="{FF2B5EF4-FFF2-40B4-BE49-F238E27FC236}">
                  <a16:creationId xmlns:a16="http://schemas.microsoft.com/office/drawing/2014/main" id="{05DADCA8-9F14-4D3E-AEA6-3968A4B99D52}"/>
                </a:ext>
              </a:extLst>
            </p:cNvPr>
            <p:cNvSpPr/>
            <p:nvPr/>
          </p:nvSpPr>
          <p:spPr>
            <a:xfrm>
              <a:off x="3528102" y="847657"/>
              <a:ext cx="2029736" cy="2104028"/>
            </a:xfrm>
            <a:prstGeom prst="rect">
              <a:avLst/>
            </a:prstGeom>
            <a:solidFill>
              <a:sysClr val="window" lastClr="FFFFFF">
                <a:lumMod val="95000"/>
              </a:sysClr>
            </a:solidFill>
            <a:ln w="6350" cap="flat" cmpd="sng" algn="ctr">
              <a:noFill/>
              <a:prstDash val="solid"/>
              <a:miter lim="800000"/>
            </a:ln>
            <a:effectLst/>
          </p:spPr>
          <p:txBody>
            <a:bodyPr wrap="square" lIns="36000" tIns="36000" rIns="36000" bIns="36000" rtlCol="0" anchor="t" anchorCtr="0">
              <a:spAutoFit/>
            </a:bodyPr>
            <a:lstStyle/>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Reapplying the Slide Layout</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Putting text into a placeholder not only ensures the text sits in the correct place and is formatted correctly, it also helps to update the page quickly and efficiently. </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Right click on the page</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‘Layout’</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the layout you require</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Text bullet formatting</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use text/bullet formatting levels correctly, use the Increase List Level and Decrease List Level buttons from the Paragraph group on the Home tab</a:t>
              </a: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Alternatively you can use the keyboard shortcuts: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Shift+Alt+Right arrow key = increase level</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Shift+Alt+Left arrow key = decrease level</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Guides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ensure all other elements aside from placeholders are positioned correctly, switch your drawing guides on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Alt+F9</a:t>
              </a:r>
            </a:p>
          </p:txBody>
        </p:sp>
        <p:grpSp>
          <p:nvGrpSpPr>
            <p:cNvPr id="45" name="Group 44">
              <a:extLst>
                <a:ext uri="{FF2B5EF4-FFF2-40B4-BE49-F238E27FC236}">
                  <a16:creationId xmlns:a16="http://schemas.microsoft.com/office/drawing/2014/main" id="{35567F3E-A867-493E-9CDF-6C283ED69FB4}"/>
                </a:ext>
              </a:extLst>
            </p:cNvPr>
            <p:cNvGrpSpPr/>
            <p:nvPr/>
          </p:nvGrpSpPr>
          <p:grpSpPr bwMode="gray">
            <a:xfrm>
              <a:off x="3568059" y="1907313"/>
              <a:ext cx="1038536" cy="360283"/>
              <a:chOff x="4736026" y="-3144621"/>
              <a:chExt cx="1698109" cy="589139"/>
            </a:xfrm>
            <a:solidFill>
              <a:srgbClr val="A5A5A5">
                <a:lumMod val="20000"/>
                <a:lumOff val="80000"/>
              </a:srgbClr>
            </a:solidFill>
          </p:grpSpPr>
          <p:pic>
            <p:nvPicPr>
              <p:cNvPr id="46" name="Picture 3">
                <a:extLst>
                  <a:ext uri="{FF2B5EF4-FFF2-40B4-BE49-F238E27FC236}">
                    <a16:creationId xmlns:a16="http://schemas.microsoft.com/office/drawing/2014/main" id="{EF71D8E4-9AAD-42D4-BB7D-BD4FF105C4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314462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47" name="Rounded Rectangle 20">
                <a:extLst>
                  <a:ext uri="{FF2B5EF4-FFF2-40B4-BE49-F238E27FC236}">
                    <a16:creationId xmlns:a16="http://schemas.microsoft.com/office/drawing/2014/main" id="{F43BCCBD-E91E-4385-9D1C-933F4A1EFF49}"/>
                  </a:ext>
                </a:extLst>
              </p:cNvPr>
              <p:cNvSpPr/>
              <p:nvPr/>
            </p:nvSpPr>
            <p:spPr bwMode="gray">
              <a:xfrm>
                <a:off x="5292025" y="-3085266"/>
                <a:ext cx="346227" cy="166715"/>
              </a:xfrm>
              <a:prstGeom prst="roundRect">
                <a:avLst>
                  <a:gd name="adj" fmla="val 20963"/>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273"/>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sp>
        <p:nvSpPr>
          <p:cNvPr id="48" name="Round Diagonal Corner Rectangle 4">
            <a:extLst>
              <a:ext uri="{FF2B5EF4-FFF2-40B4-BE49-F238E27FC236}">
                <a16:creationId xmlns:a16="http://schemas.microsoft.com/office/drawing/2014/main" id="{DCC9EC93-F46B-4A7B-8A65-57D85F810085}"/>
              </a:ext>
            </a:extLst>
          </p:cNvPr>
          <p:cNvSpPr/>
          <p:nvPr userDrawn="1"/>
        </p:nvSpPr>
        <p:spPr>
          <a:xfrm>
            <a:off x="9206425" y="2140326"/>
            <a:ext cx="2030635" cy="2116424"/>
          </a:xfrm>
          <a:prstGeom prst="rect">
            <a:avLst/>
          </a:prstGeom>
          <a:solidFill>
            <a:sysClr val="window" lastClr="FFFFFF">
              <a:lumMod val="95000"/>
            </a:sysClr>
          </a:solidFill>
          <a:ln w="6350" cap="flat" cmpd="sng" algn="ctr">
            <a:noFill/>
            <a:prstDash val="solid"/>
            <a:miter lim="800000"/>
          </a:ln>
          <a:effectLst/>
        </p:spPr>
        <p:txBody>
          <a:bodyPr wrap="square" lIns="42138" tIns="42138" rIns="42138" bIns="42138" rtlCol="0" anchor="t"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Image placeholders</a:t>
            </a:r>
          </a:p>
          <a:p>
            <a:pPr marL="0" marR="0" lvl="1"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This layout is set with a picture placeholder for photography. To insert an image: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the ‘picture placeholder icon’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Navigate to the file and insert</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Updating image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the image you wish to change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Delete the image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Follow the steps as above to insert an image</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Cropping image</a:t>
            </a:r>
          </a:p>
          <a:p>
            <a:pPr marL="0" marR="0" lvl="1"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When the image is inserted it may not automatically show the part of the image you want. To change what is shown: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the image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Go to ‘Format’ tab</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‘Crop’</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You can now move the image within the placeholder.</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Resizing image</a:t>
            </a:r>
          </a:p>
          <a:p>
            <a:pPr marL="0" marR="0" lvl="1"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If the shape of the image resizes too small or big, you can reset the placeholder by:</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Right-click on the page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‘reset slide’ (note: Using this action will reset all of the manual formatting on the page)</a:t>
            </a:r>
          </a:p>
        </p:txBody>
      </p:sp>
    </p:spTree>
    <p:extLst>
      <p:ext uri="{BB962C8B-B14F-4D97-AF65-F5344CB8AC3E}">
        <p14:creationId xmlns:p14="http://schemas.microsoft.com/office/powerpoint/2010/main" val="15674972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Cover">
    <p:bg>
      <p:bgPr>
        <a:solidFill>
          <a:schemeClr val="accent1"/>
        </a:solidFill>
        <a:effectLst/>
      </p:bgPr>
    </p:bg>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65406806-C157-486B-910B-A52A24A4AABC}"/>
              </a:ext>
            </a:extLst>
          </p:cNvPr>
          <p:cNvSpPr>
            <a:spLocks noGrp="1"/>
          </p:cNvSpPr>
          <p:nvPr>
            <p:ph type="title"/>
          </p:nvPr>
        </p:nvSpPr>
        <p:spPr>
          <a:xfrm>
            <a:off x="259485" y="1058863"/>
            <a:ext cx="4033839" cy="868039"/>
          </a:xfrm>
        </p:spPr>
        <p:txBody>
          <a:bodyPr anchor="t" anchorCtr="0"/>
          <a:lstStyle>
            <a:lvl1pPr>
              <a:lnSpc>
                <a:spcPct val="80000"/>
              </a:lnSpc>
              <a:defRPr sz="3200">
                <a:solidFill>
                  <a:schemeClr val="bg1"/>
                </a:solidFill>
              </a:defRPr>
            </a:lvl1pPr>
          </a:lstStyle>
          <a:p>
            <a:r>
              <a:rPr lang="en-US"/>
              <a:t>Click to edit Master title style</a:t>
            </a:r>
            <a:endParaRPr lang="en-GB" dirty="0"/>
          </a:p>
        </p:txBody>
      </p:sp>
      <p:sp>
        <p:nvSpPr>
          <p:cNvPr id="16" name="Text Placeholder 9">
            <a:extLst>
              <a:ext uri="{FF2B5EF4-FFF2-40B4-BE49-F238E27FC236}">
                <a16:creationId xmlns:a16="http://schemas.microsoft.com/office/drawing/2014/main" id="{FF50055F-31FC-4AB6-89E2-4D2F6BB14247}"/>
              </a:ext>
            </a:extLst>
          </p:cNvPr>
          <p:cNvSpPr>
            <a:spLocks noGrp="1"/>
          </p:cNvSpPr>
          <p:nvPr>
            <p:ph type="body" sz="quarter" idx="10" hasCustomPrompt="1"/>
          </p:nvPr>
        </p:nvSpPr>
        <p:spPr>
          <a:xfrm>
            <a:off x="259485" y="2600550"/>
            <a:ext cx="4033839" cy="523220"/>
          </a:xfrm>
        </p:spPr>
        <p:txBody>
          <a:bodyPr/>
          <a:lstStyle>
            <a:lvl1pPr>
              <a:spcAft>
                <a:spcPts val="0"/>
              </a:spcAft>
              <a:defRPr>
                <a:solidFill>
                  <a:schemeClr val="bg1"/>
                </a:solidFill>
              </a:defRPr>
            </a:lvl1pPr>
            <a:lvl2pPr>
              <a:defRPr>
                <a:solidFill>
                  <a:schemeClr val="bg1"/>
                </a:solidFill>
              </a:defRPr>
            </a:lvl2pPr>
          </a:lstStyle>
          <a:p>
            <a:pPr lvl="0"/>
            <a:r>
              <a:rPr lang="en-GB" dirty="0"/>
              <a:t>Name</a:t>
            </a:r>
          </a:p>
          <a:p>
            <a:pPr lvl="1"/>
            <a:r>
              <a:rPr lang="en-GB" dirty="0"/>
              <a:t>Date</a:t>
            </a:r>
          </a:p>
        </p:txBody>
      </p:sp>
      <p:pic>
        <p:nvPicPr>
          <p:cNvPr id="9" name="Picture 8"/>
          <p:cNvPicPr>
            <a:picLocks noChangeAspect="1"/>
          </p:cNvPicPr>
          <p:nvPr userDrawn="1"/>
        </p:nvPicPr>
        <p:blipFill rotWithShape="1">
          <a:blip r:embed="rId2"/>
          <a:srcRect l="7480" t="27066" r="32612"/>
          <a:stretch/>
        </p:blipFill>
        <p:spPr>
          <a:xfrm rot="16200000" flipV="1">
            <a:off x="4696555" y="696054"/>
            <a:ext cx="5143500" cy="3751391"/>
          </a:xfrm>
          <a:prstGeom prst="rect">
            <a:avLst/>
          </a:prstGeom>
        </p:spPr>
      </p:pic>
      <p:pic>
        <p:nvPicPr>
          <p:cNvPr id="7" name="Picture 6">
            <a:extLst>
              <a:ext uri="{FF2B5EF4-FFF2-40B4-BE49-F238E27FC236}">
                <a16:creationId xmlns:a16="http://schemas.microsoft.com/office/drawing/2014/main" id="{A1B8B00F-7097-8F30-3DB6-598DD0BC1F14}"/>
              </a:ext>
            </a:extLst>
          </p:cNvPr>
          <p:cNvPicPr>
            <a:picLocks noChangeAspect="1"/>
          </p:cNvPicPr>
          <p:nvPr userDrawn="1"/>
        </p:nvPicPr>
        <p:blipFill>
          <a:blip r:embed="rId3"/>
          <a:stretch>
            <a:fillRect/>
          </a:stretch>
        </p:blipFill>
        <p:spPr>
          <a:xfrm>
            <a:off x="-5644" y="232885"/>
            <a:ext cx="1428044" cy="401797"/>
          </a:xfrm>
          <a:prstGeom prst="rect">
            <a:avLst/>
          </a:prstGeom>
        </p:spPr>
      </p:pic>
      <p:pic>
        <p:nvPicPr>
          <p:cNvPr id="10" name="Graphic 9">
            <a:extLst>
              <a:ext uri="{FF2B5EF4-FFF2-40B4-BE49-F238E27FC236}">
                <a16:creationId xmlns:a16="http://schemas.microsoft.com/office/drawing/2014/main" id="{B0FE4F60-4558-BD4B-D97D-846E06378BCE}"/>
              </a:ext>
            </a:extLst>
          </p:cNvPr>
          <p:cNvPicPr>
            <a:picLocks noChangeAspect="1"/>
          </p:cNvPicPr>
          <p:nvPr userDrawn="1"/>
        </p:nvPicPr>
        <p:blipFill>
          <a:blip r:embed="rId4">
            <a:extLst>
              <a:ext uri="{96DAC541-7B7A-43D3-8B79-37D633B846F1}">
                <asvg:svgBlip xmlns:asvg="http://schemas.microsoft.com/office/drawing/2016/SVG/main" xmlns="" r:embed="rId5"/>
              </a:ext>
            </a:extLst>
          </a:blip>
          <a:stretch>
            <a:fillRect/>
          </a:stretch>
        </p:blipFill>
        <p:spPr>
          <a:xfrm>
            <a:off x="263250" y="4633912"/>
            <a:ext cx="1410824" cy="290076"/>
          </a:xfrm>
          <a:prstGeom prst="rect">
            <a:avLst/>
          </a:prstGeom>
        </p:spPr>
      </p:pic>
    </p:spTree>
    <p:extLst>
      <p:ext uri="{BB962C8B-B14F-4D97-AF65-F5344CB8AC3E}">
        <p14:creationId xmlns:p14="http://schemas.microsoft.com/office/powerpoint/2010/main" val="558169163"/>
      </p:ext>
    </p:extLst>
  </p:cSld>
  <p:clrMapOvr>
    <a:masterClrMapping/>
  </p:clrMapOvr>
  <p:transition>
    <p:fade/>
  </p:transition>
  <p:extLst>
    <p:ext uri="{DCECCB84-F9BA-43D5-87BE-67443E8EF086}">
      <p15:sldGuideLst xmlns:p15="http://schemas.microsoft.com/office/powerpoint/2012/main">
        <p15:guide id="1" orient="horz" pos="162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Cover">
    <p:bg>
      <p:bgPr>
        <a:solidFill>
          <a:schemeClr val="accent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srcRect l="7480" t="27066" r="32612"/>
          <a:stretch/>
        </p:blipFill>
        <p:spPr>
          <a:xfrm flipV="1">
            <a:off x="4000500" y="1392109"/>
            <a:ext cx="5143500" cy="3751391"/>
          </a:xfrm>
          <a:prstGeom prst="rect">
            <a:avLst/>
          </a:prstGeom>
        </p:spPr>
      </p:pic>
      <p:sp>
        <p:nvSpPr>
          <p:cNvPr id="8" name="Title 1">
            <a:extLst>
              <a:ext uri="{FF2B5EF4-FFF2-40B4-BE49-F238E27FC236}">
                <a16:creationId xmlns:a16="http://schemas.microsoft.com/office/drawing/2014/main" id="{DA2D31FA-FCF7-CCC4-FDCE-54224551065B}"/>
              </a:ext>
            </a:extLst>
          </p:cNvPr>
          <p:cNvSpPr>
            <a:spLocks noGrp="1"/>
          </p:cNvSpPr>
          <p:nvPr>
            <p:ph type="title"/>
          </p:nvPr>
        </p:nvSpPr>
        <p:spPr>
          <a:xfrm>
            <a:off x="259485" y="1058863"/>
            <a:ext cx="4033839" cy="868039"/>
          </a:xfrm>
        </p:spPr>
        <p:txBody>
          <a:bodyPr anchor="t" anchorCtr="0"/>
          <a:lstStyle>
            <a:lvl1pPr>
              <a:lnSpc>
                <a:spcPct val="80000"/>
              </a:lnSpc>
              <a:defRPr sz="3200">
                <a:solidFill>
                  <a:schemeClr val="bg1"/>
                </a:solidFill>
              </a:defRPr>
            </a:lvl1pPr>
          </a:lstStyle>
          <a:p>
            <a:r>
              <a:rPr lang="en-US"/>
              <a:t>Click to edit Master title style</a:t>
            </a:r>
            <a:endParaRPr lang="en-GB" dirty="0"/>
          </a:p>
        </p:txBody>
      </p:sp>
      <p:sp>
        <p:nvSpPr>
          <p:cNvPr id="10" name="Text Placeholder 9">
            <a:extLst>
              <a:ext uri="{FF2B5EF4-FFF2-40B4-BE49-F238E27FC236}">
                <a16:creationId xmlns:a16="http://schemas.microsoft.com/office/drawing/2014/main" id="{9A563F3D-2A88-4007-63BB-08050DB172E8}"/>
              </a:ext>
            </a:extLst>
          </p:cNvPr>
          <p:cNvSpPr>
            <a:spLocks noGrp="1"/>
          </p:cNvSpPr>
          <p:nvPr>
            <p:ph type="body" sz="quarter" idx="10" hasCustomPrompt="1"/>
          </p:nvPr>
        </p:nvSpPr>
        <p:spPr>
          <a:xfrm>
            <a:off x="259485" y="2600550"/>
            <a:ext cx="4033839" cy="523220"/>
          </a:xfrm>
        </p:spPr>
        <p:txBody>
          <a:bodyPr/>
          <a:lstStyle>
            <a:lvl1pPr>
              <a:spcAft>
                <a:spcPts val="0"/>
              </a:spcAft>
              <a:defRPr>
                <a:solidFill>
                  <a:schemeClr val="bg1"/>
                </a:solidFill>
              </a:defRPr>
            </a:lvl1pPr>
            <a:lvl2pPr>
              <a:defRPr>
                <a:solidFill>
                  <a:schemeClr val="bg1"/>
                </a:solidFill>
              </a:defRPr>
            </a:lvl2pPr>
          </a:lstStyle>
          <a:p>
            <a:pPr lvl="0"/>
            <a:r>
              <a:rPr lang="en-GB" dirty="0"/>
              <a:t>Name</a:t>
            </a:r>
          </a:p>
          <a:p>
            <a:pPr lvl="1"/>
            <a:r>
              <a:rPr lang="en-GB" dirty="0"/>
              <a:t>Date</a:t>
            </a:r>
          </a:p>
        </p:txBody>
      </p:sp>
      <p:pic>
        <p:nvPicPr>
          <p:cNvPr id="11" name="Picture 10">
            <a:extLst>
              <a:ext uri="{FF2B5EF4-FFF2-40B4-BE49-F238E27FC236}">
                <a16:creationId xmlns:a16="http://schemas.microsoft.com/office/drawing/2014/main" id="{EE40151A-0213-55AB-DF12-442570A4F6EF}"/>
              </a:ext>
            </a:extLst>
          </p:cNvPr>
          <p:cNvPicPr>
            <a:picLocks noChangeAspect="1"/>
          </p:cNvPicPr>
          <p:nvPr userDrawn="1"/>
        </p:nvPicPr>
        <p:blipFill>
          <a:blip r:embed="rId3"/>
          <a:stretch>
            <a:fillRect/>
          </a:stretch>
        </p:blipFill>
        <p:spPr>
          <a:xfrm>
            <a:off x="-5644" y="232885"/>
            <a:ext cx="1428044" cy="401797"/>
          </a:xfrm>
          <a:prstGeom prst="rect">
            <a:avLst/>
          </a:prstGeom>
        </p:spPr>
      </p:pic>
      <p:pic>
        <p:nvPicPr>
          <p:cNvPr id="13" name="Graphic 12">
            <a:extLst>
              <a:ext uri="{FF2B5EF4-FFF2-40B4-BE49-F238E27FC236}">
                <a16:creationId xmlns:a16="http://schemas.microsoft.com/office/drawing/2014/main" id="{BE9E91AE-286F-480A-6CE4-C0EDB0243F46}"/>
              </a:ext>
            </a:extLst>
          </p:cNvPr>
          <p:cNvPicPr>
            <a:picLocks noChangeAspect="1"/>
          </p:cNvPicPr>
          <p:nvPr userDrawn="1"/>
        </p:nvPicPr>
        <p:blipFill>
          <a:blip r:embed="rId4">
            <a:extLst>
              <a:ext uri="{96DAC541-7B7A-43D3-8B79-37D633B846F1}">
                <asvg:svgBlip xmlns:asvg="http://schemas.microsoft.com/office/drawing/2016/SVG/main" xmlns="" r:embed="rId5"/>
              </a:ext>
            </a:extLst>
          </a:blip>
          <a:stretch>
            <a:fillRect/>
          </a:stretch>
        </p:blipFill>
        <p:spPr>
          <a:xfrm>
            <a:off x="263250" y="4633912"/>
            <a:ext cx="1410824" cy="290076"/>
          </a:xfrm>
          <a:prstGeom prst="rect">
            <a:avLst/>
          </a:prstGeom>
        </p:spPr>
      </p:pic>
    </p:spTree>
    <p:extLst>
      <p:ext uri="{BB962C8B-B14F-4D97-AF65-F5344CB8AC3E}">
        <p14:creationId xmlns:p14="http://schemas.microsoft.com/office/powerpoint/2010/main" val="3917571559"/>
      </p:ext>
    </p:extLst>
  </p:cSld>
  <p:clrMapOvr>
    <a:masterClrMapping/>
  </p:clrMapOvr>
  <p:transition>
    <p:fade/>
  </p:transition>
  <p:extLst>
    <p:ext uri="{DCECCB84-F9BA-43D5-87BE-67443E8EF086}">
      <p15:sldGuideLst xmlns:p15="http://schemas.microsoft.com/office/powerpoint/2012/main">
        <p15:guide id="1" orient="horz" pos="162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Divider">
    <p:bg>
      <p:bgPr>
        <a:solidFill>
          <a:schemeClr val="accent1"/>
        </a:solidFill>
        <a:effectLst/>
      </p:bgPr>
    </p:bg>
    <p:spTree>
      <p:nvGrpSpPr>
        <p:cNvPr id="1" name=""/>
        <p:cNvGrpSpPr/>
        <p:nvPr/>
      </p:nvGrpSpPr>
      <p:grpSpPr>
        <a:xfrm>
          <a:off x="0" y="0"/>
          <a:ext cx="0" cy="0"/>
          <a:chOff x="0" y="0"/>
          <a:chExt cx="0" cy="0"/>
        </a:xfrm>
      </p:grpSpPr>
      <p:sp>
        <p:nvSpPr>
          <p:cNvPr id="6" name="Text Placeholder 6">
            <a:extLst>
              <a:ext uri="{FF2B5EF4-FFF2-40B4-BE49-F238E27FC236}">
                <a16:creationId xmlns:a16="http://schemas.microsoft.com/office/drawing/2014/main" id="{12C8DA23-E484-4D16-8C50-77D951B51DD4}"/>
              </a:ext>
            </a:extLst>
          </p:cNvPr>
          <p:cNvSpPr>
            <a:spLocks noGrp="1"/>
          </p:cNvSpPr>
          <p:nvPr>
            <p:ph type="body" sz="quarter" idx="15" hasCustomPrompt="1"/>
          </p:nvPr>
        </p:nvSpPr>
        <p:spPr>
          <a:xfrm>
            <a:off x="254318" y="2536528"/>
            <a:ext cx="2524125" cy="769441"/>
          </a:xfrm>
        </p:spPr>
        <p:txBody>
          <a:bodyPr/>
          <a:lstStyle>
            <a:lvl1pPr>
              <a:spcAft>
                <a:spcPts val="0"/>
              </a:spcAft>
              <a:defRPr lang="en-US" sz="3200" b="1" dirty="0" smtClean="0">
                <a:solidFill>
                  <a:schemeClr val="bg1"/>
                </a:solidFill>
                <a:latin typeface="+mj-lt"/>
                <a:ea typeface="+mj-ea"/>
                <a:cs typeface="+mj-cs"/>
              </a:defRPr>
            </a:lvl1pPr>
            <a:lvl2pPr>
              <a:spcAft>
                <a:spcPts val="0"/>
              </a:spcAft>
              <a:defRPr lang="en-GB" sz="1800" b="0" dirty="0">
                <a:solidFill>
                  <a:schemeClr val="bg1"/>
                </a:solidFill>
                <a:latin typeface="+mj-lt"/>
                <a:ea typeface="+mj-ea"/>
                <a:cs typeface="+mj-cs"/>
              </a:defRPr>
            </a:lvl2pPr>
          </a:lstStyle>
          <a:p>
            <a:pPr lvl="0"/>
            <a:r>
              <a:rPr lang="en-GB" dirty="0"/>
              <a:t>Title</a:t>
            </a:r>
          </a:p>
          <a:p>
            <a:pPr lvl="1"/>
            <a:r>
              <a:rPr lang="en-GB" dirty="0"/>
              <a:t>Sub heading</a:t>
            </a:r>
          </a:p>
        </p:txBody>
      </p:sp>
      <p:sp>
        <p:nvSpPr>
          <p:cNvPr id="13" name="Text Placeholder 11">
            <a:extLst>
              <a:ext uri="{FF2B5EF4-FFF2-40B4-BE49-F238E27FC236}">
                <a16:creationId xmlns:a16="http://schemas.microsoft.com/office/drawing/2014/main" id="{668417C5-1CE5-43E5-9448-0B5FEF92AE09}"/>
              </a:ext>
            </a:extLst>
          </p:cNvPr>
          <p:cNvSpPr>
            <a:spLocks noGrp="1"/>
          </p:cNvSpPr>
          <p:nvPr>
            <p:ph type="body" sz="quarter" idx="17" hasCustomPrompt="1"/>
          </p:nvPr>
        </p:nvSpPr>
        <p:spPr>
          <a:xfrm>
            <a:off x="224508" y="680340"/>
            <a:ext cx="2598742" cy="1769715"/>
          </a:xfrm>
        </p:spPr>
        <p:txBody>
          <a:bodyPr anchor="b" anchorCtr="0"/>
          <a:lstStyle>
            <a:lvl1pPr>
              <a:defRPr sz="11500">
                <a:solidFill>
                  <a:schemeClr val="bg1"/>
                </a:solidFill>
              </a:defRPr>
            </a:lvl1pPr>
          </a:lstStyle>
          <a:p>
            <a:pPr lvl="0"/>
            <a:r>
              <a:rPr lang="en-GB" dirty="0"/>
              <a:t>1</a:t>
            </a:r>
          </a:p>
        </p:txBody>
      </p:sp>
      <p:pic>
        <p:nvPicPr>
          <p:cNvPr id="14" name="Picture 13"/>
          <p:cNvPicPr>
            <a:picLocks noChangeAspect="1"/>
          </p:cNvPicPr>
          <p:nvPr userDrawn="1"/>
        </p:nvPicPr>
        <p:blipFill rotWithShape="1">
          <a:blip r:embed="rId2"/>
          <a:srcRect r="23305" b="53486"/>
          <a:stretch/>
        </p:blipFill>
        <p:spPr>
          <a:xfrm>
            <a:off x="4391573" y="2078323"/>
            <a:ext cx="4752427" cy="3065177"/>
          </a:xfrm>
          <a:prstGeom prst="rect">
            <a:avLst/>
          </a:prstGeom>
        </p:spPr>
      </p:pic>
      <p:pic>
        <p:nvPicPr>
          <p:cNvPr id="9" name="Picture 8">
            <a:extLst>
              <a:ext uri="{FF2B5EF4-FFF2-40B4-BE49-F238E27FC236}">
                <a16:creationId xmlns:a16="http://schemas.microsoft.com/office/drawing/2014/main" id="{843440A8-8C86-9CC4-D17D-C9676B4BB4E6}"/>
              </a:ext>
            </a:extLst>
          </p:cNvPr>
          <p:cNvPicPr>
            <a:picLocks noChangeAspect="1"/>
          </p:cNvPicPr>
          <p:nvPr userDrawn="1"/>
        </p:nvPicPr>
        <p:blipFill>
          <a:blip r:embed="rId3"/>
          <a:stretch>
            <a:fillRect/>
          </a:stretch>
        </p:blipFill>
        <p:spPr>
          <a:xfrm>
            <a:off x="-5644" y="232885"/>
            <a:ext cx="1428044" cy="401797"/>
          </a:xfrm>
          <a:prstGeom prst="rect">
            <a:avLst/>
          </a:prstGeom>
        </p:spPr>
      </p:pic>
      <p:pic>
        <p:nvPicPr>
          <p:cNvPr id="10" name="Graphic 9">
            <a:extLst>
              <a:ext uri="{FF2B5EF4-FFF2-40B4-BE49-F238E27FC236}">
                <a16:creationId xmlns:a16="http://schemas.microsoft.com/office/drawing/2014/main" id="{E26ABD80-5A58-1FFC-4A4F-E350EF6C49AC}"/>
              </a:ext>
            </a:extLst>
          </p:cNvPr>
          <p:cNvPicPr>
            <a:picLocks noChangeAspect="1"/>
          </p:cNvPicPr>
          <p:nvPr userDrawn="1"/>
        </p:nvPicPr>
        <p:blipFill>
          <a:blip r:embed="rId4">
            <a:extLst>
              <a:ext uri="{96DAC541-7B7A-43D3-8B79-37D633B846F1}">
                <asvg:svgBlip xmlns:asvg="http://schemas.microsoft.com/office/drawing/2016/SVG/main" xmlns="" r:embed="rId5"/>
              </a:ext>
            </a:extLst>
          </a:blip>
          <a:stretch>
            <a:fillRect/>
          </a:stretch>
        </p:blipFill>
        <p:spPr>
          <a:xfrm>
            <a:off x="263250" y="4633912"/>
            <a:ext cx="1410824" cy="290076"/>
          </a:xfrm>
          <a:prstGeom prst="rect">
            <a:avLst/>
          </a:prstGeom>
        </p:spPr>
      </p:pic>
    </p:spTree>
    <p:extLst>
      <p:ext uri="{BB962C8B-B14F-4D97-AF65-F5344CB8AC3E}">
        <p14:creationId xmlns:p14="http://schemas.microsoft.com/office/powerpoint/2010/main" val="3241525722"/>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ack cover blue">
    <p:bg>
      <p:bgPr>
        <a:solidFill>
          <a:schemeClr val="accent1"/>
        </a:solidFill>
        <a:effectLst/>
      </p:bgPr>
    </p:bg>
    <p:spTree>
      <p:nvGrpSpPr>
        <p:cNvPr id="1" name=""/>
        <p:cNvGrpSpPr/>
        <p:nvPr/>
      </p:nvGrpSpPr>
      <p:grpSpPr>
        <a:xfrm>
          <a:off x="0" y="0"/>
          <a:ext cx="0" cy="0"/>
          <a:chOff x="0" y="0"/>
          <a:chExt cx="0" cy="0"/>
        </a:xfrm>
      </p:grpSpPr>
      <p:sp>
        <p:nvSpPr>
          <p:cNvPr id="3" name="Slide Number Placeholder 5"/>
          <p:cNvSpPr txBox="1">
            <a:spLocks/>
          </p:cNvSpPr>
          <p:nvPr userDrawn="1"/>
        </p:nvSpPr>
        <p:spPr>
          <a:xfrm>
            <a:off x="8505645" y="4778375"/>
            <a:ext cx="638355" cy="365125"/>
          </a:xfrm>
          <a:prstGeom prst="rect">
            <a:avLst/>
          </a:prstGeom>
        </p:spPr>
        <p:txBody>
          <a:bodyPr anchor="b"/>
          <a:lstStyle>
            <a:defPPr>
              <a:defRPr lang="en-GB"/>
            </a:defPPr>
            <a:lvl1pPr algn="r" rtl="0" fontAlgn="base">
              <a:spcBef>
                <a:spcPct val="0"/>
              </a:spcBef>
              <a:spcAft>
                <a:spcPct val="0"/>
              </a:spcAft>
              <a:defRPr lang="en-GB" sz="1000" b="0" kern="1200" smtClean="0">
                <a:solidFill>
                  <a:schemeClr val="tx1"/>
                </a:solidFill>
                <a:latin typeface="+mn-lt"/>
                <a:ea typeface="+mn-ea"/>
                <a:cs typeface="+mn-cs"/>
              </a:defRPr>
            </a:lvl1pPr>
            <a:lvl2pPr marL="609539" algn="l" rtl="0" fontAlgn="base">
              <a:spcBef>
                <a:spcPct val="0"/>
              </a:spcBef>
              <a:spcAft>
                <a:spcPct val="0"/>
              </a:spcAft>
              <a:defRPr sz="3700" b="1" kern="1200">
                <a:solidFill>
                  <a:srgbClr val="0079C1"/>
                </a:solidFill>
                <a:latin typeface="Arial" charset="0"/>
                <a:ea typeface="ＭＳ Ｐゴシック" pitchFamily="48" charset="-128"/>
                <a:cs typeface="+mn-cs"/>
              </a:defRPr>
            </a:lvl2pPr>
            <a:lvl3pPr marL="1219080" algn="l" rtl="0" fontAlgn="base">
              <a:spcBef>
                <a:spcPct val="0"/>
              </a:spcBef>
              <a:spcAft>
                <a:spcPct val="0"/>
              </a:spcAft>
              <a:defRPr sz="3700" b="1" kern="1200">
                <a:solidFill>
                  <a:srgbClr val="0079C1"/>
                </a:solidFill>
                <a:latin typeface="Arial" charset="0"/>
                <a:ea typeface="ＭＳ Ｐゴシック" pitchFamily="48" charset="-128"/>
                <a:cs typeface="+mn-cs"/>
              </a:defRPr>
            </a:lvl3pPr>
            <a:lvl4pPr marL="1828618" algn="l" rtl="0" fontAlgn="base">
              <a:spcBef>
                <a:spcPct val="0"/>
              </a:spcBef>
              <a:spcAft>
                <a:spcPct val="0"/>
              </a:spcAft>
              <a:defRPr sz="3700" b="1" kern="1200">
                <a:solidFill>
                  <a:srgbClr val="0079C1"/>
                </a:solidFill>
                <a:latin typeface="Arial" charset="0"/>
                <a:ea typeface="ＭＳ Ｐゴシック" pitchFamily="48" charset="-128"/>
                <a:cs typeface="+mn-cs"/>
              </a:defRPr>
            </a:lvl4pPr>
            <a:lvl5pPr marL="2438158" algn="l" rtl="0" fontAlgn="base">
              <a:spcBef>
                <a:spcPct val="0"/>
              </a:spcBef>
              <a:spcAft>
                <a:spcPct val="0"/>
              </a:spcAft>
              <a:defRPr sz="3700" b="1" kern="1200">
                <a:solidFill>
                  <a:srgbClr val="0079C1"/>
                </a:solidFill>
                <a:latin typeface="Arial" charset="0"/>
                <a:ea typeface="ＭＳ Ｐゴシック" pitchFamily="48" charset="-128"/>
                <a:cs typeface="+mn-cs"/>
              </a:defRPr>
            </a:lvl5pPr>
            <a:lvl6pPr marL="3047696" algn="l" defTabSz="1219080" rtl="0" eaLnBrk="1" latinLnBrk="0" hangingPunct="1">
              <a:defRPr sz="3700" b="1" kern="1200">
                <a:solidFill>
                  <a:srgbClr val="0079C1"/>
                </a:solidFill>
                <a:latin typeface="Arial" charset="0"/>
                <a:ea typeface="ＭＳ Ｐゴシック" pitchFamily="48" charset="-128"/>
                <a:cs typeface="+mn-cs"/>
              </a:defRPr>
            </a:lvl6pPr>
            <a:lvl7pPr marL="3657235" algn="l" defTabSz="1219080" rtl="0" eaLnBrk="1" latinLnBrk="0" hangingPunct="1">
              <a:defRPr sz="3700" b="1" kern="1200">
                <a:solidFill>
                  <a:srgbClr val="0079C1"/>
                </a:solidFill>
                <a:latin typeface="Arial" charset="0"/>
                <a:ea typeface="ＭＳ Ｐゴシック" pitchFamily="48" charset="-128"/>
                <a:cs typeface="+mn-cs"/>
              </a:defRPr>
            </a:lvl7pPr>
            <a:lvl8pPr marL="4266773" algn="l" defTabSz="1219080" rtl="0" eaLnBrk="1" latinLnBrk="0" hangingPunct="1">
              <a:defRPr sz="3700" b="1" kern="1200">
                <a:solidFill>
                  <a:srgbClr val="0079C1"/>
                </a:solidFill>
                <a:latin typeface="Arial" charset="0"/>
                <a:ea typeface="ＭＳ Ｐゴシック" pitchFamily="48" charset="-128"/>
                <a:cs typeface="+mn-cs"/>
              </a:defRPr>
            </a:lvl8pPr>
            <a:lvl9pPr marL="4876313" algn="l" defTabSz="1219080" rtl="0" eaLnBrk="1" latinLnBrk="0" hangingPunct="1">
              <a:defRPr sz="3700" b="1" kern="1200">
                <a:solidFill>
                  <a:srgbClr val="0079C1"/>
                </a:solidFill>
                <a:latin typeface="Arial" charset="0"/>
                <a:ea typeface="ＭＳ Ｐゴシック" pitchFamily="48" charset="-128"/>
                <a:cs typeface="+mn-cs"/>
              </a:defRPr>
            </a:lvl9pPr>
          </a:lstStyle>
          <a:p>
            <a:fld id="{C765D33F-A874-457A-8BB6-233806FE7182}" type="slidenum">
              <a:rPr lang="en-GB" sz="600" smtClean="0"/>
              <a:pPr/>
              <a:t>‹#›</a:t>
            </a:fld>
            <a:endParaRPr lang="en-GB" sz="600" dirty="0"/>
          </a:p>
        </p:txBody>
      </p:sp>
      <p:grpSp>
        <p:nvGrpSpPr>
          <p:cNvPr id="50" name="Group 49">
            <a:extLst>
              <a:ext uri="{FF2B5EF4-FFF2-40B4-BE49-F238E27FC236}">
                <a16:creationId xmlns:a16="http://schemas.microsoft.com/office/drawing/2014/main" id="{0704F238-3359-468F-8B64-BD992440F212}"/>
              </a:ext>
            </a:extLst>
          </p:cNvPr>
          <p:cNvGrpSpPr/>
          <p:nvPr userDrawn="1"/>
        </p:nvGrpSpPr>
        <p:grpSpPr bwMode="black">
          <a:xfrm>
            <a:off x="2105025" y="2051785"/>
            <a:ext cx="4933950" cy="1039932"/>
            <a:chOff x="2910342" y="325575"/>
            <a:chExt cx="5928968" cy="1249653"/>
          </a:xfrm>
        </p:grpSpPr>
        <p:sp>
          <p:nvSpPr>
            <p:cNvPr id="31" name="Freeform: Shape 30">
              <a:extLst>
                <a:ext uri="{FF2B5EF4-FFF2-40B4-BE49-F238E27FC236}">
                  <a16:creationId xmlns:a16="http://schemas.microsoft.com/office/drawing/2014/main" id="{AFE871AB-CF2E-4DAC-8C2D-963B97B314CA}"/>
                </a:ext>
              </a:extLst>
            </p:cNvPr>
            <p:cNvSpPr/>
            <p:nvPr/>
          </p:nvSpPr>
          <p:spPr bwMode="black">
            <a:xfrm>
              <a:off x="7911705" y="325575"/>
              <a:ext cx="275254" cy="275254"/>
            </a:xfrm>
            <a:custGeom>
              <a:avLst/>
              <a:gdLst>
                <a:gd name="connsiteX0" fmla="*/ 254610 w 275253"/>
                <a:gd name="connsiteY0" fmla="*/ 139003 h 275253"/>
                <a:gd name="connsiteX1" fmla="*/ 136251 w 275253"/>
                <a:gd name="connsiteY1" fmla="*/ 254610 h 275253"/>
                <a:gd name="connsiteX2" fmla="*/ 20644 w 275253"/>
                <a:gd name="connsiteY2" fmla="*/ 139003 h 275253"/>
                <a:gd name="connsiteX3" fmla="*/ 136251 w 275253"/>
                <a:gd name="connsiteY3" fmla="*/ 20644 h 275253"/>
              </a:gdLst>
              <a:ahLst/>
              <a:cxnLst>
                <a:cxn ang="0">
                  <a:pos x="connsiteX0" y="connsiteY0"/>
                </a:cxn>
                <a:cxn ang="0">
                  <a:pos x="connsiteX1" y="connsiteY1"/>
                </a:cxn>
                <a:cxn ang="0">
                  <a:pos x="connsiteX2" y="connsiteY2"/>
                </a:cxn>
                <a:cxn ang="0">
                  <a:pos x="connsiteX3" y="connsiteY3"/>
                </a:cxn>
              </a:cxnLst>
              <a:rect l="l" t="t" r="r" b="b"/>
              <a:pathLst>
                <a:path w="275253" h="275253">
                  <a:moveTo>
                    <a:pt x="254610" y="139003"/>
                  </a:moveTo>
                  <a:lnTo>
                    <a:pt x="136251" y="254610"/>
                  </a:lnTo>
                  <a:lnTo>
                    <a:pt x="20644" y="139003"/>
                  </a:lnTo>
                  <a:lnTo>
                    <a:pt x="136251" y="20644"/>
                  </a:lnTo>
                  <a:close/>
                </a:path>
              </a:pathLst>
            </a:custGeom>
            <a:solidFill>
              <a:schemeClr val="bg1"/>
            </a:solidFill>
            <a:ln w="9525" cap="flat">
              <a:noFill/>
              <a:prstDash val="solid"/>
              <a:miter/>
            </a:ln>
          </p:spPr>
          <p:txBody>
            <a:bodyPr rtlCol="0" anchor="ctr"/>
            <a:lstStyle/>
            <a:p>
              <a:endParaRPr lang="en-GB" dirty="0"/>
            </a:p>
          </p:txBody>
        </p:sp>
        <p:sp>
          <p:nvSpPr>
            <p:cNvPr id="32" name="Freeform: Shape 31">
              <a:extLst>
                <a:ext uri="{FF2B5EF4-FFF2-40B4-BE49-F238E27FC236}">
                  <a16:creationId xmlns:a16="http://schemas.microsoft.com/office/drawing/2014/main" id="{BC8C29B9-203B-435B-890E-73A70CA4C81F}"/>
                </a:ext>
              </a:extLst>
            </p:cNvPr>
            <p:cNvSpPr/>
            <p:nvPr/>
          </p:nvSpPr>
          <p:spPr bwMode="black">
            <a:xfrm>
              <a:off x="7947488" y="680652"/>
              <a:ext cx="192678" cy="633084"/>
            </a:xfrm>
            <a:custGeom>
              <a:avLst/>
              <a:gdLst>
                <a:gd name="connsiteX0" fmla="*/ 20644 w 192677"/>
                <a:gd name="connsiteY0" fmla="*/ 20644 h 633083"/>
                <a:gd name="connsiteX1" fmla="*/ 180291 w 192677"/>
                <a:gd name="connsiteY1" fmla="*/ 20644 h 633083"/>
                <a:gd name="connsiteX2" fmla="*/ 180291 w 192677"/>
                <a:gd name="connsiteY2" fmla="*/ 631708 h 633083"/>
                <a:gd name="connsiteX3" fmla="*/ 20644 w 192677"/>
                <a:gd name="connsiteY3" fmla="*/ 631708 h 633083"/>
              </a:gdLst>
              <a:ahLst/>
              <a:cxnLst>
                <a:cxn ang="0">
                  <a:pos x="connsiteX0" y="connsiteY0"/>
                </a:cxn>
                <a:cxn ang="0">
                  <a:pos x="connsiteX1" y="connsiteY1"/>
                </a:cxn>
                <a:cxn ang="0">
                  <a:pos x="connsiteX2" y="connsiteY2"/>
                </a:cxn>
                <a:cxn ang="0">
                  <a:pos x="connsiteX3" y="connsiteY3"/>
                </a:cxn>
              </a:cxnLst>
              <a:rect l="l" t="t" r="r" b="b"/>
              <a:pathLst>
                <a:path w="192677" h="633083">
                  <a:moveTo>
                    <a:pt x="20644" y="20644"/>
                  </a:moveTo>
                  <a:lnTo>
                    <a:pt x="180291" y="20644"/>
                  </a:lnTo>
                  <a:lnTo>
                    <a:pt x="180291" y="631708"/>
                  </a:lnTo>
                  <a:lnTo>
                    <a:pt x="20644" y="631708"/>
                  </a:lnTo>
                  <a:close/>
                </a:path>
              </a:pathLst>
            </a:custGeom>
            <a:solidFill>
              <a:schemeClr val="bg1"/>
            </a:solidFill>
            <a:ln w="9525" cap="flat">
              <a:noFill/>
              <a:prstDash val="solid"/>
              <a:miter/>
            </a:ln>
          </p:spPr>
          <p:txBody>
            <a:bodyPr rtlCol="0" anchor="ctr"/>
            <a:lstStyle/>
            <a:p>
              <a:endParaRPr lang="en-GB" dirty="0"/>
            </a:p>
          </p:txBody>
        </p:sp>
        <p:sp>
          <p:nvSpPr>
            <p:cNvPr id="33" name="Freeform: Shape 32">
              <a:extLst>
                <a:ext uri="{FF2B5EF4-FFF2-40B4-BE49-F238E27FC236}">
                  <a16:creationId xmlns:a16="http://schemas.microsoft.com/office/drawing/2014/main" id="{C707B5D5-B821-47CA-933A-D54DC178C7C5}"/>
                </a:ext>
              </a:extLst>
            </p:cNvPr>
            <p:cNvSpPr/>
            <p:nvPr/>
          </p:nvSpPr>
          <p:spPr bwMode="black">
            <a:xfrm>
              <a:off x="2910342" y="686158"/>
              <a:ext cx="495457" cy="633084"/>
            </a:xfrm>
            <a:custGeom>
              <a:avLst/>
              <a:gdLst>
                <a:gd name="connsiteX0" fmla="*/ 20644 w 495456"/>
                <a:gd name="connsiteY0" fmla="*/ 37159 h 633083"/>
                <a:gd name="connsiteX1" fmla="*/ 92210 w 495456"/>
                <a:gd name="connsiteY1" fmla="*/ 37159 h 633083"/>
                <a:gd name="connsiteX2" fmla="*/ 92210 w 495456"/>
                <a:gd name="connsiteY2" fmla="*/ 139003 h 633083"/>
                <a:gd name="connsiteX3" fmla="*/ 94963 w 495456"/>
                <a:gd name="connsiteY3" fmla="*/ 139003 h 633083"/>
                <a:gd name="connsiteX4" fmla="*/ 282135 w 495456"/>
                <a:gd name="connsiteY4" fmla="*/ 20644 h 633083"/>
                <a:gd name="connsiteX5" fmla="*/ 496833 w 495456"/>
                <a:gd name="connsiteY5" fmla="*/ 249105 h 633083"/>
                <a:gd name="connsiteX6" fmla="*/ 496833 w 495456"/>
                <a:gd name="connsiteY6" fmla="*/ 628955 h 633083"/>
                <a:gd name="connsiteX7" fmla="*/ 425267 w 495456"/>
                <a:gd name="connsiteY7" fmla="*/ 628955 h 633083"/>
                <a:gd name="connsiteX8" fmla="*/ 425267 w 495456"/>
                <a:gd name="connsiteY8" fmla="*/ 260115 h 633083"/>
                <a:gd name="connsiteX9" fmla="*/ 276630 w 495456"/>
                <a:gd name="connsiteY9" fmla="*/ 81200 h 633083"/>
                <a:gd name="connsiteX10" fmla="*/ 92210 w 495456"/>
                <a:gd name="connsiteY10" fmla="*/ 282135 h 633083"/>
                <a:gd name="connsiteX11" fmla="*/ 92210 w 495456"/>
                <a:gd name="connsiteY11" fmla="*/ 626203 h 633083"/>
                <a:gd name="connsiteX12" fmla="*/ 20644 w 495456"/>
                <a:gd name="connsiteY12" fmla="*/ 626203 h 633083"/>
                <a:gd name="connsiteX13" fmla="*/ 20644 w 495456"/>
                <a:gd name="connsiteY13" fmla="*/ 37159 h 63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5456" h="633083">
                  <a:moveTo>
                    <a:pt x="20644" y="37159"/>
                  </a:moveTo>
                  <a:lnTo>
                    <a:pt x="92210" y="37159"/>
                  </a:lnTo>
                  <a:lnTo>
                    <a:pt x="92210" y="139003"/>
                  </a:lnTo>
                  <a:lnTo>
                    <a:pt x="94963" y="139003"/>
                  </a:lnTo>
                  <a:cubicBezTo>
                    <a:pt x="119735" y="67437"/>
                    <a:pt x="199559" y="20644"/>
                    <a:pt x="282135" y="20644"/>
                  </a:cubicBezTo>
                  <a:cubicBezTo>
                    <a:pt x="447288" y="20644"/>
                    <a:pt x="496833" y="108725"/>
                    <a:pt x="496833" y="249105"/>
                  </a:cubicBezTo>
                  <a:lnTo>
                    <a:pt x="496833" y="628955"/>
                  </a:lnTo>
                  <a:lnTo>
                    <a:pt x="425267" y="628955"/>
                  </a:lnTo>
                  <a:lnTo>
                    <a:pt x="425267" y="260115"/>
                  </a:lnTo>
                  <a:cubicBezTo>
                    <a:pt x="425267" y="158271"/>
                    <a:pt x="392237" y="81200"/>
                    <a:pt x="276630" y="81200"/>
                  </a:cubicBezTo>
                  <a:cubicBezTo>
                    <a:pt x="163776" y="81200"/>
                    <a:pt x="94963" y="169281"/>
                    <a:pt x="92210" y="282135"/>
                  </a:cubicBezTo>
                  <a:lnTo>
                    <a:pt x="92210" y="626203"/>
                  </a:lnTo>
                  <a:lnTo>
                    <a:pt x="20644" y="626203"/>
                  </a:lnTo>
                  <a:lnTo>
                    <a:pt x="20644" y="37159"/>
                  </a:lnTo>
                  <a:close/>
                </a:path>
              </a:pathLst>
            </a:custGeom>
            <a:solidFill>
              <a:schemeClr val="bg1"/>
            </a:solidFill>
            <a:ln w="9525" cap="flat">
              <a:noFill/>
              <a:prstDash val="solid"/>
              <a:miter/>
            </a:ln>
          </p:spPr>
          <p:txBody>
            <a:bodyPr rtlCol="0" anchor="ctr"/>
            <a:lstStyle/>
            <a:p>
              <a:endParaRPr lang="en-GB" dirty="0"/>
            </a:p>
          </p:txBody>
        </p:sp>
        <p:sp>
          <p:nvSpPr>
            <p:cNvPr id="34" name="Freeform: Shape 33">
              <a:extLst>
                <a:ext uri="{FF2B5EF4-FFF2-40B4-BE49-F238E27FC236}">
                  <a16:creationId xmlns:a16="http://schemas.microsoft.com/office/drawing/2014/main" id="{0D58047D-9689-487F-BFF5-02E48B2EA260}"/>
                </a:ext>
              </a:extLst>
            </p:cNvPr>
            <p:cNvSpPr/>
            <p:nvPr/>
          </p:nvSpPr>
          <p:spPr bwMode="black">
            <a:xfrm>
              <a:off x="2910342" y="686158"/>
              <a:ext cx="495457" cy="633084"/>
            </a:xfrm>
            <a:custGeom>
              <a:avLst/>
              <a:gdLst>
                <a:gd name="connsiteX0" fmla="*/ 20644 w 495456"/>
                <a:gd name="connsiteY0" fmla="*/ 37159 h 633083"/>
                <a:gd name="connsiteX1" fmla="*/ 92210 w 495456"/>
                <a:gd name="connsiteY1" fmla="*/ 37159 h 633083"/>
                <a:gd name="connsiteX2" fmla="*/ 92210 w 495456"/>
                <a:gd name="connsiteY2" fmla="*/ 139003 h 633083"/>
                <a:gd name="connsiteX3" fmla="*/ 94963 w 495456"/>
                <a:gd name="connsiteY3" fmla="*/ 139003 h 633083"/>
                <a:gd name="connsiteX4" fmla="*/ 282135 w 495456"/>
                <a:gd name="connsiteY4" fmla="*/ 20644 h 633083"/>
                <a:gd name="connsiteX5" fmla="*/ 496833 w 495456"/>
                <a:gd name="connsiteY5" fmla="*/ 249105 h 633083"/>
                <a:gd name="connsiteX6" fmla="*/ 496833 w 495456"/>
                <a:gd name="connsiteY6" fmla="*/ 628955 h 633083"/>
                <a:gd name="connsiteX7" fmla="*/ 425267 w 495456"/>
                <a:gd name="connsiteY7" fmla="*/ 628955 h 633083"/>
                <a:gd name="connsiteX8" fmla="*/ 425267 w 495456"/>
                <a:gd name="connsiteY8" fmla="*/ 260115 h 633083"/>
                <a:gd name="connsiteX9" fmla="*/ 276630 w 495456"/>
                <a:gd name="connsiteY9" fmla="*/ 81200 h 633083"/>
                <a:gd name="connsiteX10" fmla="*/ 92210 w 495456"/>
                <a:gd name="connsiteY10" fmla="*/ 284888 h 633083"/>
                <a:gd name="connsiteX11" fmla="*/ 92210 w 495456"/>
                <a:gd name="connsiteY11" fmla="*/ 628955 h 633083"/>
                <a:gd name="connsiteX12" fmla="*/ 20644 w 495456"/>
                <a:gd name="connsiteY12" fmla="*/ 628955 h 633083"/>
                <a:gd name="connsiteX13" fmla="*/ 20644 w 495456"/>
                <a:gd name="connsiteY13" fmla="*/ 37159 h 63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5456" h="633083">
                  <a:moveTo>
                    <a:pt x="20644" y="37159"/>
                  </a:moveTo>
                  <a:lnTo>
                    <a:pt x="92210" y="37159"/>
                  </a:lnTo>
                  <a:lnTo>
                    <a:pt x="92210" y="139003"/>
                  </a:lnTo>
                  <a:lnTo>
                    <a:pt x="94963" y="139003"/>
                  </a:lnTo>
                  <a:cubicBezTo>
                    <a:pt x="122488" y="67437"/>
                    <a:pt x="199559" y="20644"/>
                    <a:pt x="282135" y="20644"/>
                  </a:cubicBezTo>
                  <a:cubicBezTo>
                    <a:pt x="447288" y="20644"/>
                    <a:pt x="496833" y="108725"/>
                    <a:pt x="496833" y="249105"/>
                  </a:cubicBezTo>
                  <a:lnTo>
                    <a:pt x="496833" y="628955"/>
                  </a:lnTo>
                  <a:lnTo>
                    <a:pt x="425267" y="628955"/>
                  </a:lnTo>
                  <a:lnTo>
                    <a:pt x="425267" y="260115"/>
                  </a:lnTo>
                  <a:cubicBezTo>
                    <a:pt x="425267" y="158271"/>
                    <a:pt x="392237" y="81200"/>
                    <a:pt x="276630" y="81200"/>
                  </a:cubicBezTo>
                  <a:cubicBezTo>
                    <a:pt x="163776" y="81200"/>
                    <a:pt x="94963" y="169281"/>
                    <a:pt x="92210" y="284888"/>
                  </a:cubicBezTo>
                  <a:lnTo>
                    <a:pt x="92210" y="628955"/>
                  </a:lnTo>
                  <a:lnTo>
                    <a:pt x="20644" y="628955"/>
                  </a:lnTo>
                  <a:lnTo>
                    <a:pt x="20644" y="37159"/>
                  </a:lnTo>
                  <a:close/>
                </a:path>
              </a:pathLst>
            </a:custGeom>
            <a:solidFill>
              <a:schemeClr val="bg1"/>
            </a:solidFill>
            <a:ln w="9525" cap="flat">
              <a:noFill/>
              <a:prstDash val="solid"/>
              <a:miter/>
            </a:ln>
          </p:spPr>
          <p:txBody>
            <a:bodyPr rtlCol="0" anchor="ctr"/>
            <a:lstStyle/>
            <a:p>
              <a:endParaRPr lang="en-GB" dirty="0"/>
            </a:p>
          </p:txBody>
        </p:sp>
        <p:sp>
          <p:nvSpPr>
            <p:cNvPr id="35" name="Freeform: Shape 34">
              <a:extLst>
                <a:ext uri="{FF2B5EF4-FFF2-40B4-BE49-F238E27FC236}">
                  <a16:creationId xmlns:a16="http://schemas.microsoft.com/office/drawing/2014/main" id="{2EE19533-4B41-4903-ADFA-1430E5FA3683}"/>
                </a:ext>
              </a:extLst>
            </p:cNvPr>
            <p:cNvSpPr/>
            <p:nvPr/>
          </p:nvSpPr>
          <p:spPr bwMode="black">
            <a:xfrm>
              <a:off x="3488375" y="686158"/>
              <a:ext cx="578033" cy="660609"/>
            </a:xfrm>
            <a:custGeom>
              <a:avLst/>
              <a:gdLst>
                <a:gd name="connsiteX0" fmla="*/ 430772 w 578033"/>
                <a:gd name="connsiteY0" fmla="*/ 304156 h 660609"/>
                <a:gd name="connsiteX1" fmla="*/ 430772 w 578033"/>
                <a:gd name="connsiteY1" fmla="*/ 304156 h 660609"/>
                <a:gd name="connsiteX2" fmla="*/ 367464 w 578033"/>
                <a:gd name="connsiteY2" fmla="*/ 331681 h 660609"/>
                <a:gd name="connsiteX3" fmla="*/ 94963 w 578033"/>
                <a:gd name="connsiteY3" fmla="*/ 466555 h 660609"/>
                <a:gd name="connsiteX4" fmla="*/ 227084 w 578033"/>
                <a:gd name="connsiteY4" fmla="*/ 582162 h 660609"/>
                <a:gd name="connsiteX5" fmla="*/ 430772 w 578033"/>
                <a:gd name="connsiteY5" fmla="*/ 397742 h 660609"/>
                <a:gd name="connsiteX6" fmla="*/ 430772 w 578033"/>
                <a:gd name="connsiteY6" fmla="*/ 304156 h 660609"/>
                <a:gd name="connsiteX7" fmla="*/ 48169 w 578033"/>
                <a:gd name="connsiteY7" fmla="*/ 218827 h 660609"/>
                <a:gd name="connsiteX8" fmla="*/ 284888 w 578033"/>
                <a:gd name="connsiteY8" fmla="*/ 20644 h 660609"/>
                <a:gd name="connsiteX9" fmla="*/ 502338 w 578033"/>
                <a:gd name="connsiteY9" fmla="*/ 210569 h 660609"/>
                <a:gd name="connsiteX10" fmla="*/ 502338 w 578033"/>
                <a:gd name="connsiteY10" fmla="*/ 524359 h 660609"/>
                <a:gd name="connsiteX11" fmla="*/ 543626 w 578033"/>
                <a:gd name="connsiteY11" fmla="*/ 568399 h 660609"/>
                <a:gd name="connsiteX12" fmla="*/ 565647 w 578033"/>
                <a:gd name="connsiteY12" fmla="*/ 562894 h 660609"/>
                <a:gd name="connsiteX13" fmla="*/ 565647 w 578033"/>
                <a:gd name="connsiteY13" fmla="*/ 623450 h 660609"/>
                <a:gd name="connsiteX14" fmla="*/ 518854 w 578033"/>
                <a:gd name="connsiteY14" fmla="*/ 628955 h 660609"/>
                <a:gd name="connsiteX15" fmla="*/ 433525 w 578033"/>
                <a:gd name="connsiteY15" fmla="*/ 527111 h 660609"/>
                <a:gd name="connsiteX16" fmla="*/ 433525 w 578033"/>
                <a:gd name="connsiteY16" fmla="*/ 527111 h 660609"/>
                <a:gd name="connsiteX17" fmla="*/ 218827 w 578033"/>
                <a:gd name="connsiteY17" fmla="*/ 648223 h 660609"/>
                <a:gd name="connsiteX18" fmla="*/ 20644 w 578033"/>
                <a:gd name="connsiteY18" fmla="*/ 474813 h 660609"/>
                <a:gd name="connsiteX19" fmla="*/ 337186 w 578033"/>
                <a:gd name="connsiteY19" fmla="*/ 284888 h 660609"/>
                <a:gd name="connsiteX20" fmla="*/ 428020 w 578033"/>
                <a:gd name="connsiteY20" fmla="*/ 205064 h 660609"/>
                <a:gd name="connsiteX21" fmla="*/ 273878 w 578033"/>
                <a:gd name="connsiteY21" fmla="*/ 83952 h 660609"/>
                <a:gd name="connsiteX22" fmla="*/ 116983 w 578033"/>
                <a:gd name="connsiteY22" fmla="*/ 221579 h 660609"/>
                <a:gd name="connsiteX23" fmla="*/ 48169 w 578033"/>
                <a:gd name="connsiteY23" fmla="*/ 221579 h 660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78033" h="660609">
                  <a:moveTo>
                    <a:pt x="430772" y="304156"/>
                  </a:moveTo>
                  <a:lnTo>
                    <a:pt x="430772" y="304156"/>
                  </a:lnTo>
                  <a:cubicBezTo>
                    <a:pt x="419762" y="320671"/>
                    <a:pt x="386732" y="326176"/>
                    <a:pt x="367464" y="331681"/>
                  </a:cubicBezTo>
                  <a:cubicBezTo>
                    <a:pt x="246352" y="353701"/>
                    <a:pt x="94963" y="350949"/>
                    <a:pt x="94963" y="466555"/>
                  </a:cubicBezTo>
                  <a:cubicBezTo>
                    <a:pt x="94963" y="538121"/>
                    <a:pt x="158271" y="582162"/>
                    <a:pt x="227084" y="582162"/>
                  </a:cubicBezTo>
                  <a:cubicBezTo>
                    <a:pt x="337186" y="582162"/>
                    <a:pt x="433525" y="513348"/>
                    <a:pt x="430772" y="397742"/>
                  </a:cubicBezTo>
                  <a:lnTo>
                    <a:pt x="430772" y="304156"/>
                  </a:lnTo>
                  <a:close/>
                  <a:moveTo>
                    <a:pt x="48169" y="218827"/>
                  </a:moveTo>
                  <a:cubicBezTo>
                    <a:pt x="53675" y="81200"/>
                    <a:pt x="152766" y="20644"/>
                    <a:pt x="284888" y="20644"/>
                  </a:cubicBezTo>
                  <a:cubicBezTo>
                    <a:pt x="389484" y="20644"/>
                    <a:pt x="502338" y="53675"/>
                    <a:pt x="502338" y="210569"/>
                  </a:cubicBezTo>
                  <a:lnTo>
                    <a:pt x="502338" y="524359"/>
                  </a:lnTo>
                  <a:cubicBezTo>
                    <a:pt x="502338" y="551884"/>
                    <a:pt x="516101" y="568399"/>
                    <a:pt x="543626" y="568399"/>
                  </a:cubicBezTo>
                  <a:cubicBezTo>
                    <a:pt x="551884" y="568399"/>
                    <a:pt x="560142" y="565647"/>
                    <a:pt x="565647" y="562894"/>
                  </a:cubicBezTo>
                  <a:lnTo>
                    <a:pt x="565647" y="623450"/>
                  </a:lnTo>
                  <a:cubicBezTo>
                    <a:pt x="549132" y="626203"/>
                    <a:pt x="538121" y="628955"/>
                    <a:pt x="518854" y="628955"/>
                  </a:cubicBezTo>
                  <a:cubicBezTo>
                    <a:pt x="447288" y="628955"/>
                    <a:pt x="433525" y="587667"/>
                    <a:pt x="433525" y="527111"/>
                  </a:cubicBezTo>
                  <a:lnTo>
                    <a:pt x="433525" y="527111"/>
                  </a:lnTo>
                  <a:cubicBezTo>
                    <a:pt x="383979" y="604182"/>
                    <a:pt x="331681" y="648223"/>
                    <a:pt x="218827" y="648223"/>
                  </a:cubicBezTo>
                  <a:cubicBezTo>
                    <a:pt x="111478" y="648223"/>
                    <a:pt x="20644" y="593172"/>
                    <a:pt x="20644" y="474813"/>
                  </a:cubicBezTo>
                  <a:cubicBezTo>
                    <a:pt x="20644" y="309661"/>
                    <a:pt x="180291" y="304156"/>
                    <a:pt x="337186" y="284888"/>
                  </a:cubicBezTo>
                  <a:cubicBezTo>
                    <a:pt x="397742" y="279383"/>
                    <a:pt x="428020" y="271125"/>
                    <a:pt x="428020" y="205064"/>
                  </a:cubicBezTo>
                  <a:cubicBezTo>
                    <a:pt x="428020" y="108725"/>
                    <a:pt x="359206" y="83952"/>
                    <a:pt x="273878" y="83952"/>
                  </a:cubicBezTo>
                  <a:cubicBezTo>
                    <a:pt x="185796" y="83952"/>
                    <a:pt x="119735" y="125240"/>
                    <a:pt x="116983" y="221579"/>
                  </a:cubicBezTo>
                  <a:lnTo>
                    <a:pt x="48169" y="221579"/>
                  </a:lnTo>
                  <a:close/>
                </a:path>
              </a:pathLst>
            </a:custGeom>
            <a:solidFill>
              <a:schemeClr val="bg1"/>
            </a:solidFill>
            <a:ln w="9525" cap="flat">
              <a:noFill/>
              <a:prstDash val="solid"/>
              <a:miter/>
            </a:ln>
          </p:spPr>
          <p:txBody>
            <a:bodyPr rtlCol="0" anchor="ctr"/>
            <a:lstStyle/>
            <a:p>
              <a:endParaRPr lang="en-GB" dirty="0"/>
            </a:p>
          </p:txBody>
        </p:sp>
        <p:sp>
          <p:nvSpPr>
            <p:cNvPr id="36" name="Freeform: Shape 35">
              <a:extLst>
                <a:ext uri="{FF2B5EF4-FFF2-40B4-BE49-F238E27FC236}">
                  <a16:creationId xmlns:a16="http://schemas.microsoft.com/office/drawing/2014/main" id="{F72D0F65-4955-4D3B-8293-898EC918883C}"/>
                </a:ext>
              </a:extLst>
            </p:cNvPr>
            <p:cNvSpPr/>
            <p:nvPr/>
          </p:nvSpPr>
          <p:spPr bwMode="black">
            <a:xfrm>
              <a:off x="4077418" y="526510"/>
              <a:ext cx="330305" cy="798236"/>
            </a:xfrm>
            <a:custGeom>
              <a:avLst/>
              <a:gdLst>
                <a:gd name="connsiteX0" fmla="*/ 194054 w 330304"/>
                <a:gd name="connsiteY0" fmla="*/ 196807 h 798236"/>
                <a:gd name="connsiteX1" fmla="*/ 312413 w 330304"/>
                <a:gd name="connsiteY1" fmla="*/ 196807 h 798236"/>
                <a:gd name="connsiteX2" fmla="*/ 312413 w 330304"/>
                <a:gd name="connsiteY2" fmla="*/ 257362 h 798236"/>
                <a:gd name="connsiteX3" fmla="*/ 194054 w 330304"/>
                <a:gd name="connsiteY3" fmla="*/ 257362 h 798236"/>
                <a:gd name="connsiteX4" fmla="*/ 194054 w 330304"/>
                <a:gd name="connsiteY4" fmla="*/ 656480 h 798236"/>
                <a:gd name="connsiteX5" fmla="*/ 251857 w 330304"/>
                <a:gd name="connsiteY5" fmla="*/ 733552 h 798236"/>
                <a:gd name="connsiteX6" fmla="*/ 312413 w 330304"/>
                <a:gd name="connsiteY6" fmla="*/ 730799 h 798236"/>
                <a:gd name="connsiteX7" fmla="*/ 312413 w 330304"/>
                <a:gd name="connsiteY7" fmla="*/ 791355 h 798236"/>
                <a:gd name="connsiteX8" fmla="*/ 249105 w 330304"/>
                <a:gd name="connsiteY8" fmla="*/ 794107 h 798236"/>
                <a:gd name="connsiteX9" fmla="*/ 122488 w 330304"/>
                <a:gd name="connsiteY9" fmla="*/ 661986 h 798236"/>
                <a:gd name="connsiteX10" fmla="*/ 122488 w 330304"/>
                <a:gd name="connsiteY10" fmla="*/ 257362 h 798236"/>
                <a:gd name="connsiteX11" fmla="*/ 20644 w 330304"/>
                <a:gd name="connsiteY11" fmla="*/ 257362 h 798236"/>
                <a:gd name="connsiteX12" fmla="*/ 20644 w 330304"/>
                <a:gd name="connsiteY12" fmla="*/ 196807 h 798236"/>
                <a:gd name="connsiteX13" fmla="*/ 122488 w 330304"/>
                <a:gd name="connsiteY13" fmla="*/ 196807 h 798236"/>
                <a:gd name="connsiteX14" fmla="*/ 122488 w 330304"/>
                <a:gd name="connsiteY14" fmla="*/ 20644 h 798236"/>
                <a:gd name="connsiteX15" fmla="*/ 194054 w 330304"/>
                <a:gd name="connsiteY15" fmla="*/ 20644 h 798236"/>
                <a:gd name="connsiteX16" fmla="*/ 194054 w 330304"/>
                <a:gd name="connsiteY16" fmla="*/ 196807 h 79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0304" h="798236">
                  <a:moveTo>
                    <a:pt x="194054" y="196807"/>
                  </a:moveTo>
                  <a:lnTo>
                    <a:pt x="312413" y="196807"/>
                  </a:lnTo>
                  <a:lnTo>
                    <a:pt x="312413" y="257362"/>
                  </a:lnTo>
                  <a:lnTo>
                    <a:pt x="194054" y="257362"/>
                  </a:lnTo>
                  <a:lnTo>
                    <a:pt x="194054" y="656480"/>
                  </a:lnTo>
                  <a:cubicBezTo>
                    <a:pt x="194054" y="703274"/>
                    <a:pt x="202312" y="730799"/>
                    <a:pt x="251857" y="733552"/>
                  </a:cubicBezTo>
                  <a:cubicBezTo>
                    <a:pt x="271125" y="733552"/>
                    <a:pt x="293145" y="733552"/>
                    <a:pt x="312413" y="730799"/>
                  </a:cubicBezTo>
                  <a:lnTo>
                    <a:pt x="312413" y="791355"/>
                  </a:lnTo>
                  <a:cubicBezTo>
                    <a:pt x="290393" y="791355"/>
                    <a:pt x="271125" y="794107"/>
                    <a:pt x="249105" y="794107"/>
                  </a:cubicBezTo>
                  <a:cubicBezTo>
                    <a:pt x="152766" y="794107"/>
                    <a:pt x="119735" y="761077"/>
                    <a:pt x="122488" y="661986"/>
                  </a:cubicBezTo>
                  <a:lnTo>
                    <a:pt x="122488" y="257362"/>
                  </a:lnTo>
                  <a:lnTo>
                    <a:pt x="20644" y="257362"/>
                  </a:lnTo>
                  <a:lnTo>
                    <a:pt x="20644" y="196807"/>
                  </a:lnTo>
                  <a:lnTo>
                    <a:pt x="122488" y="196807"/>
                  </a:lnTo>
                  <a:lnTo>
                    <a:pt x="122488" y="20644"/>
                  </a:lnTo>
                  <a:lnTo>
                    <a:pt x="194054" y="20644"/>
                  </a:lnTo>
                  <a:lnTo>
                    <a:pt x="194054" y="196807"/>
                  </a:lnTo>
                  <a:close/>
                </a:path>
              </a:pathLst>
            </a:custGeom>
            <a:solidFill>
              <a:schemeClr val="bg1"/>
            </a:solidFill>
            <a:ln w="9525" cap="flat">
              <a:noFill/>
              <a:prstDash val="solid"/>
              <a:miter/>
            </a:ln>
          </p:spPr>
          <p:txBody>
            <a:bodyPr rtlCol="0" anchor="ctr"/>
            <a:lstStyle/>
            <a:p>
              <a:endParaRPr lang="en-GB" dirty="0"/>
            </a:p>
          </p:txBody>
        </p:sp>
        <p:sp>
          <p:nvSpPr>
            <p:cNvPr id="37" name="Freeform: Shape 36">
              <a:extLst>
                <a:ext uri="{FF2B5EF4-FFF2-40B4-BE49-F238E27FC236}">
                  <a16:creationId xmlns:a16="http://schemas.microsoft.com/office/drawing/2014/main" id="{AC4826A8-C9E9-49D9-AF7F-E3DC7BD67BD3}"/>
                </a:ext>
              </a:extLst>
            </p:cNvPr>
            <p:cNvSpPr/>
            <p:nvPr/>
          </p:nvSpPr>
          <p:spPr bwMode="black">
            <a:xfrm>
              <a:off x="4077418" y="526510"/>
              <a:ext cx="330305" cy="798236"/>
            </a:xfrm>
            <a:custGeom>
              <a:avLst/>
              <a:gdLst>
                <a:gd name="connsiteX0" fmla="*/ 194054 w 330304"/>
                <a:gd name="connsiteY0" fmla="*/ 196807 h 798236"/>
                <a:gd name="connsiteX1" fmla="*/ 312413 w 330304"/>
                <a:gd name="connsiteY1" fmla="*/ 196807 h 798236"/>
                <a:gd name="connsiteX2" fmla="*/ 312413 w 330304"/>
                <a:gd name="connsiteY2" fmla="*/ 257362 h 798236"/>
                <a:gd name="connsiteX3" fmla="*/ 194054 w 330304"/>
                <a:gd name="connsiteY3" fmla="*/ 257362 h 798236"/>
                <a:gd name="connsiteX4" fmla="*/ 194054 w 330304"/>
                <a:gd name="connsiteY4" fmla="*/ 656480 h 798236"/>
                <a:gd name="connsiteX5" fmla="*/ 251857 w 330304"/>
                <a:gd name="connsiteY5" fmla="*/ 733552 h 798236"/>
                <a:gd name="connsiteX6" fmla="*/ 312413 w 330304"/>
                <a:gd name="connsiteY6" fmla="*/ 730799 h 798236"/>
                <a:gd name="connsiteX7" fmla="*/ 312413 w 330304"/>
                <a:gd name="connsiteY7" fmla="*/ 791355 h 798236"/>
                <a:gd name="connsiteX8" fmla="*/ 249105 w 330304"/>
                <a:gd name="connsiteY8" fmla="*/ 794107 h 798236"/>
                <a:gd name="connsiteX9" fmla="*/ 122488 w 330304"/>
                <a:gd name="connsiteY9" fmla="*/ 661986 h 798236"/>
                <a:gd name="connsiteX10" fmla="*/ 122488 w 330304"/>
                <a:gd name="connsiteY10" fmla="*/ 257362 h 798236"/>
                <a:gd name="connsiteX11" fmla="*/ 20644 w 330304"/>
                <a:gd name="connsiteY11" fmla="*/ 257362 h 798236"/>
                <a:gd name="connsiteX12" fmla="*/ 20644 w 330304"/>
                <a:gd name="connsiteY12" fmla="*/ 196807 h 798236"/>
                <a:gd name="connsiteX13" fmla="*/ 122488 w 330304"/>
                <a:gd name="connsiteY13" fmla="*/ 196807 h 798236"/>
                <a:gd name="connsiteX14" fmla="*/ 122488 w 330304"/>
                <a:gd name="connsiteY14" fmla="*/ 20644 h 798236"/>
                <a:gd name="connsiteX15" fmla="*/ 194054 w 330304"/>
                <a:gd name="connsiteY15" fmla="*/ 20644 h 798236"/>
                <a:gd name="connsiteX16" fmla="*/ 194054 w 330304"/>
                <a:gd name="connsiteY16" fmla="*/ 196807 h 79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0304" h="798236">
                  <a:moveTo>
                    <a:pt x="194054" y="196807"/>
                  </a:moveTo>
                  <a:lnTo>
                    <a:pt x="312413" y="196807"/>
                  </a:lnTo>
                  <a:lnTo>
                    <a:pt x="312413" y="257362"/>
                  </a:lnTo>
                  <a:lnTo>
                    <a:pt x="194054" y="257362"/>
                  </a:lnTo>
                  <a:lnTo>
                    <a:pt x="194054" y="656480"/>
                  </a:lnTo>
                  <a:cubicBezTo>
                    <a:pt x="194054" y="703274"/>
                    <a:pt x="202312" y="730799"/>
                    <a:pt x="251857" y="733552"/>
                  </a:cubicBezTo>
                  <a:cubicBezTo>
                    <a:pt x="271125" y="733552"/>
                    <a:pt x="293145" y="733552"/>
                    <a:pt x="312413" y="730799"/>
                  </a:cubicBezTo>
                  <a:lnTo>
                    <a:pt x="312413" y="791355"/>
                  </a:lnTo>
                  <a:cubicBezTo>
                    <a:pt x="290393" y="791355"/>
                    <a:pt x="271125" y="794107"/>
                    <a:pt x="249105" y="794107"/>
                  </a:cubicBezTo>
                  <a:cubicBezTo>
                    <a:pt x="152766" y="794107"/>
                    <a:pt x="119735" y="761077"/>
                    <a:pt x="122488" y="661986"/>
                  </a:cubicBezTo>
                  <a:lnTo>
                    <a:pt x="122488" y="257362"/>
                  </a:lnTo>
                  <a:lnTo>
                    <a:pt x="20644" y="257362"/>
                  </a:lnTo>
                  <a:lnTo>
                    <a:pt x="20644" y="196807"/>
                  </a:lnTo>
                  <a:lnTo>
                    <a:pt x="122488" y="196807"/>
                  </a:lnTo>
                  <a:lnTo>
                    <a:pt x="122488" y="20644"/>
                  </a:lnTo>
                  <a:lnTo>
                    <a:pt x="194054" y="20644"/>
                  </a:lnTo>
                  <a:lnTo>
                    <a:pt x="194054" y="196807"/>
                  </a:lnTo>
                  <a:close/>
                </a:path>
              </a:pathLst>
            </a:custGeom>
            <a:solidFill>
              <a:schemeClr val="bg1"/>
            </a:solidFill>
            <a:ln w="9525" cap="flat">
              <a:noFill/>
              <a:prstDash val="solid"/>
              <a:miter/>
            </a:ln>
          </p:spPr>
          <p:txBody>
            <a:bodyPr rtlCol="0" anchor="ctr"/>
            <a:lstStyle/>
            <a:p>
              <a:endParaRPr lang="en-GB" dirty="0"/>
            </a:p>
          </p:txBody>
        </p:sp>
        <p:sp>
          <p:nvSpPr>
            <p:cNvPr id="38" name="Freeform: Shape 37">
              <a:extLst>
                <a:ext uri="{FF2B5EF4-FFF2-40B4-BE49-F238E27FC236}">
                  <a16:creationId xmlns:a16="http://schemas.microsoft.com/office/drawing/2014/main" id="{9CCCC674-E4E6-46F9-9914-F12E382E2222}"/>
                </a:ext>
              </a:extLst>
            </p:cNvPr>
            <p:cNvSpPr/>
            <p:nvPr/>
          </p:nvSpPr>
          <p:spPr bwMode="black">
            <a:xfrm>
              <a:off x="4501309" y="476965"/>
              <a:ext cx="110102" cy="853287"/>
            </a:xfrm>
            <a:custGeom>
              <a:avLst/>
              <a:gdLst>
                <a:gd name="connsiteX0" fmla="*/ 20644 w 110101"/>
                <a:gd name="connsiteY0" fmla="*/ 246352 h 853286"/>
                <a:gd name="connsiteX1" fmla="*/ 92210 w 110101"/>
                <a:gd name="connsiteY1" fmla="*/ 246352 h 853286"/>
                <a:gd name="connsiteX2" fmla="*/ 92210 w 110101"/>
                <a:gd name="connsiteY2" fmla="*/ 835395 h 853286"/>
                <a:gd name="connsiteX3" fmla="*/ 20644 w 110101"/>
                <a:gd name="connsiteY3" fmla="*/ 835395 h 853286"/>
                <a:gd name="connsiteX4" fmla="*/ 20644 w 110101"/>
                <a:gd name="connsiteY4" fmla="*/ 246352 h 853286"/>
                <a:gd name="connsiteX5" fmla="*/ 20644 w 110101"/>
                <a:gd name="connsiteY5" fmla="*/ 20644 h 853286"/>
                <a:gd name="connsiteX6" fmla="*/ 92210 w 110101"/>
                <a:gd name="connsiteY6" fmla="*/ 20644 h 853286"/>
                <a:gd name="connsiteX7" fmla="*/ 92210 w 110101"/>
                <a:gd name="connsiteY7" fmla="*/ 136251 h 853286"/>
                <a:gd name="connsiteX8" fmla="*/ 20644 w 110101"/>
                <a:gd name="connsiteY8" fmla="*/ 136251 h 853286"/>
                <a:gd name="connsiteX9" fmla="*/ 20644 w 110101"/>
                <a:gd name="connsiteY9" fmla="*/ 20644 h 853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101" h="853286">
                  <a:moveTo>
                    <a:pt x="20644" y="246352"/>
                  </a:moveTo>
                  <a:lnTo>
                    <a:pt x="92210" y="246352"/>
                  </a:lnTo>
                  <a:lnTo>
                    <a:pt x="92210" y="835395"/>
                  </a:lnTo>
                  <a:lnTo>
                    <a:pt x="20644" y="835395"/>
                  </a:lnTo>
                  <a:lnTo>
                    <a:pt x="20644" y="246352"/>
                  </a:lnTo>
                  <a:close/>
                  <a:moveTo>
                    <a:pt x="20644" y="20644"/>
                  </a:moveTo>
                  <a:lnTo>
                    <a:pt x="92210" y="20644"/>
                  </a:lnTo>
                  <a:lnTo>
                    <a:pt x="92210" y="136251"/>
                  </a:lnTo>
                  <a:lnTo>
                    <a:pt x="20644" y="136251"/>
                  </a:lnTo>
                  <a:lnTo>
                    <a:pt x="20644" y="20644"/>
                  </a:lnTo>
                  <a:close/>
                </a:path>
              </a:pathLst>
            </a:custGeom>
            <a:solidFill>
              <a:schemeClr val="bg1"/>
            </a:solidFill>
            <a:ln w="9525" cap="flat">
              <a:noFill/>
              <a:prstDash val="solid"/>
              <a:miter/>
            </a:ln>
          </p:spPr>
          <p:txBody>
            <a:bodyPr rtlCol="0" anchor="ctr"/>
            <a:lstStyle/>
            <a:p>
              <a:endParaRPr lang="en-GB" dirty="0"/>
            </a:p>
          </p:txBody>
        </p:sp>
        <p:sp>
          <p:nvSpPr>
            <p:cNvPr id="39" name="Freeform: Shape 38">
              <a:extLst>
                <a:ext uri="{FF2B5EF4-FFF2-40B4-BE49-F238E27FC236}">
                  <a16:creationId xmlns:a16="http://schemas.microsoft.com/office/drawing/2014/main" id="{A53A8048-4F2C-4389-90D8-AD6670C2E937}"/>
                </a:ext>
              </a:extLst>
            </p:cNvPr>
            <p:cNvSpPr/>
            <p:nvPr/>
          </p:nvSpPr>
          <p:spPr bwMode="black">
            <a:xfrm>
              <a:off x="4501309" y="702673"/>
              <a:ext cx="110102" cy="605559"/>
            </a:xfrm>
            <a:custGeom>
              <a:avLst/>
              <a:gdLst>
                <a:gd name="connsiteX0" fmla="*/ 20644 w 110101"/>
                <a:gd name="connsiteY0" fmla="*/ 20644 h 605558"/>
                <a:gd name="connsiteX1" fmla="*/ 92210 w 110101"/>
                <a:gd name="connsiteY1" fmla="*/ 20644 h 605558"/>
                <a:gd name="connsiteX2" fmla="*/ 92210 w 110101"/>
                <a:gd name="connsiteY2" fmla="*/ 609687 h 605558"/>
                <a:gd name="connsiteX3" fmla="*/ 20644 w 110101"/>
                <a:gd name="connsiteY3" fmla="*/ 609687 h 605558"/>
              </a:gdLst>
              <a:ahLst/>
              <a:cxnLst>
                <a:cxn ang="0">
                  <a:pos x="connsiteX0" y="connsiteY0"/>
                </a:cxn>
                <a:cxn ang="0">
                  <a:pos x="connsiteX1" y="connsiteY1"/>
                </a:cxn>
                <a:cxn ang="0">
                  <a:pos x="connsiteX2" y="connsiteY2"/>
                </a:cxn>
                <a:cxn ang="0">
                  <a:pos x="connsiteX3" y="connsiteY3"/>
                </a:cxn>
              </a:cxnLst>
              <a:rect l="l" t="t" r="r" b="b"/>
              <a:pathLst>
                <a:path w="110101" h="605558">
                  <a:moveTo>
                    <a:pt x="20644" y="20644"/>
                  </a:moveTo>
                  <a:lnTo>
                    <a:pt x="92210" y="20644"/>
                  </a:lnTo>
                  <a:lnTo>
                    <a:pt x="92210" y="609687"/>
                  </a:lnTo>
                  <a:lnTo>
                    <a:pt x="20644" y="609687"/>
                  </a:lnTo>
                  <a:close/>
                </a:path>
              </a:pathLst>
            </a:custGeom>
            <a:solidFill>
              <a:schemeClr val="bg1"/>
            </a:solidFill>
            <a:ln w="9525" cap="flat">
              <a:noFill/>
              <a:prstDash val="solid"/>
              <a:miter/>
            </a:ln>
          </p:spPr>
          <p:txBody>
            <a:bodyPr rtlCol="0" anchor="ctr"/>
            <a:lstStyle/>
            <a:p>
              <a:endParaRPr lang="en-GB" dirty="0"/>
            </a:p>
          </p:txBody>
        </p:sp>
        <p:sp>
          <p:nvSpPr>
            <p:cNvPr id="40" name="Freeform: Shape 39">
              <a:extLst>
                <a:ext uri="{FF2B5EF4-FFF2-40B4-BE49-F238E27FC236}">
                  <a16:creationId xmlns:a16="http://schemas.microsoft.com/office/drawing/2014/main" id="{91191415-0ECC-4572-B26D-B095FEB85F29}"/>
                </a:ext>
              </a:extLst>
            </p:cNvPr>
            <p:cNvSpPr/>
            <p:nvPr/>
          </p:nvSpPr>
          <p:spPr bwMode="black">
            <a:xfrm>
              <a:off x="4501309" y="476965"/>
              <a:ext cx="110102" cy="137627"/>
            </a:xfrm>
            <a:custGeom>
              <a:avLst/>
              <a:gdLst>
                <a:gd name="connsiteX0" fmla="*/ 20644 w 110101"/>
                <a:gd name="connsiteY0" fmla="*/ 20644 h 137626"/>
                <a:gd name="connsiteX1" fmla="*/ 92210 w 110101"/>
                <a:gd name="connsiteY1" fmla="*/ 20644 h 137626"/>
                <a:gd name="connsiteX2" fmla="*/ 92210 w 110101"/>
                <a:gd name="connsiteY2" fmla="*/ 136251 h 137626"/>
                <a:gd name="connsiteX3" fmla="*/ 20644 w 110101"/>
                <a:gd name="connsiteY3" fmla="*/ 136251 h 137626"/>
              </a:gdLst>
              <a:ahLst/>
              <a:cxnLst>
                <a:cxn ang="0">
                  <a:pos x="connsiteX0" y="connsiteY0"/>
                </a:cxn>
                <a:cxn ang="0">
                  <a:pos x="connsiteX1" y="connsiteY1"/>
                </a:cxn>
                <a:cxn ang="0">
                  <a:pos x="connsiteX2" y="connsiteY2"/>
                </a:cxn>
                <a:cxn ang="0">
                  <a:pos x="connsiteX3" y="connsiteY3"/>
                </a:cxn>
              </a:cxnLst>
              <a:rect l="l" t="t" r="r" b="b"/>
              <a:pathLst>
                <a:path w="110101" h="137626">
                  <a:moveTo>
                    <a:pt x="20644" y="20644"/>
                  </a:moveTo>
                  <a:lnTo>
                    <a:pt x="92210" y="20644"/>
                  </a:lnTo>
                  <a:lnTo>
                    <a:pt x="92210" y="136251"/>
                  </a:lnTo>
                  <a:lnTo>
                    <a:pt x="20644" y="136251"/>
                  </a:lnTo>
                  <a:close/>
                </a:path>
              </a:pathLst>
            </a:custGeom>
            <a:solidFill>
              <a:schemeClr val="bg1"/>
            </a:solidFill>
            <a:ln w="9525" cap="flat">
              <a:noFill/>
              <a:prstDash val="solid"/>
              <a:miter/>
            </a:ln>
          </p:spPr>
          <p:txBody>
            <a:bodyPr rtlCol="0" anchor="ctr"/>
            <a:lstStyle/>
            <a:p>
              <a:endParaRPr lang="en-GB" dirty="0"/>
            </a:p>
          </p:txBody>
        </p:sp>
        <p:sp>
          <p:nvSpPr>
            <p:cNvPr id="41" name="Freeform: Shape 40">
              <a:extLst>
                <a:ext uri="{FF2B5EF4-FFF2-40B4-BE49-F238E27FC236}">
                  <a16:creationId xmlns:a16="http://schemas.microsoft.com/office/drawing/2014/main" id="{AACB428A-70CC-49C9-9815-49643EC9A0FD}"/>
                </a:ext>
              </a:extLst>
            </p:cNvPr>
            <p:cNvSpPr/>
            <p:nvPr/>
          </p:nvSpPr>
          <p:spPr bwMode="black">
            <a:xfrm>
              <a:off x="4680224" y="686158"/>
              <a:ext cx="578033" cy="660609"/>
            </a:xfrm>
            <a:custGeom>
              <a:avLst/>
              <a:gdLst>
                <a:gd name="connsiteX0" fmla="*/ 92210 w 578033"/>
                <a:gd name="connsiteY0" fmla="*/ 331681 h 660609"/>
                <a:gd name="connsiteX1" fmla="*/ 298650 w 578033"/>
                <a:gd name="connsiteY1" fmla="*/ 582162 h 660609"/>
                <a:gd name="connsiteX2" fmla="*/ 505091 w 578033"/>
                <a:gd name="connsiteY2" fmla="*/ 331681 h 660609"/>
                <a:gd name="connsiteX3" fmla="*/ 298650 w 578033"/>
                <a:gd name="connsiteY3" fmla="*/ 81200 h 660609"/>
                <a:gd name="connsiteX4" fmla="*/ 92210 w 578033"/>
                <a:gd name="connsiteY4" fmla="*/ 331681 h 660609"/>
                <a:gd name="connsiteX5" fmla="*/ 576657 w 578033"/>
                <a:gd name="connsiteY5" fmla="*/ 331681 h 660609"/>
                <a:gd name="connsiteX6" fmla="*/ 298650 w 578033"/>
                <a:gd name="connsiteY6" fmla="*/ 642718 h 660609"/>
                <a:gd name="connsiteX7" fmla="*/ 20644 w 578033"/>
                <a:gd name="connsiteY7" fmla="*/ 331681 h 660609"/>
                <a:gd name="connsiteX8" fmla="*/ 298650 w 578033"/>
                <a:gd name="connsiteY8" fmla="*/ 20644 h 660609"/>
                <a:gd name="connsiteX9" fmla="*/ 576657 w 578033"/>
                <a:gd name="connsiteY9" fmla="*/ 331681 h 660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8033" h="660609">
                  <a:moveTo>
                    <a:pt x="92210" y="331681"/>
                  </a:moveTo>
                  <a:cubicBezTo>
                    <a:pt x="92210" y="458298"/>
                    <a:pt x="161023" y="582162"/>
                    <a:pt x="298650" y="582162"/>
                  </a:cubicBezTo>
                  <a:cubicBezTo>
                    <a:pt x="436277" y="582162"/>
                    <a:pt x="505091" y="455545"/>
                    <a:pt x="505091" y="331681"/>
                  </a:cubicBezTo>
                  <a:cubicBezTo>
                    <a:pt x="505091" y="205064"/>
                    <a:pt x="436277" y="81200"/>
                    <a:pt x="298650" y="81200"/>
                  </a:cubicBezTo>
                  <a:cubicBezTo>
                    <a:pt x="161023" y="81200"/>
                    <a:pt x="92210" y="205064"/>
                    <a:pt x="92210" y="331681"/>
                  </a:cubicBezTo>
                  <a:moveTo>
                    <a:pt x="576657" y="331681"/>
                  </a:moveTo>
                  <a:cubicBezTo>
                    <a:pt x="576657" y="499586"/>
                    <a:pt x="477565" y="642718"/>
                    <a:pt x="298650" y="642718"/>
                  </a:cubicBezTo>
                  <a:cubicBezTo>
                    <a:pt x="119735" y="642718"/>
                    <a:pt x="20644" y="499586"/>
                    <a:pt x="20644" y="331681"/>
                  </a:cubicBezTo>
                  <a:cubicBezTo>
                    <a:pt x="20644" y="163776"/>
                    <a:pt x="119735" y="20644"/>
                    <a:pt x="298650" y="20644"/>
                  </a:cubicBezTo>
                  <a:cubicBezTo>
                    <a:pt x="477565" y="20644"/>
                    <a:pt x="576657" y="163776"/>
                    <a:pt x="576657" y="331681"/>
                  </a:cubicBezTo>
                </a:path>
              </a:pathLst>
            </a:custGeom>
            <a:solidFill>
              <a:schemeClr val="bg1"/>
            </a:solidFill>
            <a:ln w="9525" cap="flat">
              <a:noFill/>
              <a:prstDash val="solid"/>
              <a:miter/>
            </a:ln>
          </p:spPr>
          <p:txBody>
            <a:bodyPr rtlCol="0" anchor="ctr"/>
            <a:lstStyle/>
            <a:p>
              <a:endParaRPr lang="en-GB" dirty="0"/>
            </a:p>
          </p:txBody>
        </p:sp>
        <p:sp>
          <p:nvSpPr>
            <p:cNvPr id="42" name="Freeform: Shape 41">
              <a:extLst>
                <a:ext uri="{FF2B5EF4-FFF2-40B4-BE49-F238E27FC236}">
                  <a16:creationId xmlns:a16="http://schemas.microsoft.com/office/drawing/2014/main" id="{3861F017-D2F7-4800-923F-F093966A4640}"/>
                </a:ext>
              </a:extLst>
            </p:cNvPr>
            <p:cNvSpPr/>
            <p:nvPr/>
          </p:nvSpPr>
          <p:spPr bwMode="black">
            <a:xfrm>
              <a:off x="5340834" y="686158"/>
              <a:ext cx="495457" cy="633084"/>
            </a:xfrm>
            <a:custGeom>
              <a:avLst/>
              <a:gdLst>
                <a:gd name="connsiteX0" fmla="*/ 20644 w 495456"/>
                <a:gd name="connsiteY0" fmla="*/ 37159 h 633083"/>
                <a:gd name="connsiteX1" fmla="*/ 92210 w 495456"/>
                <a:gd name="connsiteY1" fmla="*/ 37159 h 633083"/>
                <a:gd name="connsiteX2" fmla="*/ 92210 w 495456"/>
                <a:gd name="connsiteY2" fmla="*/ 139003 h 633083"/>
                <a:gd name="connsiteX3" fmla="*/ 94963 w 495456"/>
                <a:gd name="connsiteY3" fmla="*/ 139003 h 633083"/>
                <a:gd name="connsiteX4" fmla="*/ 282135 w 495456"/>
                <a:gd name="connsiteY4" fmla="*/ 20644 h 633083"/>
                <a:gd name="connsiteX5" fmla="*/ 496833 w 495456"/>
                <a:gd name="connsiteY5" fmla="*/ 249105 h 633083"/>
                <a:gd name="connsiteX6" fmla="*/ 496833 w 495456"/>
                <a:gd name="connsiteY6" fmla="*/ 628955 h 633083"/>
                <a:gd name="connsiteX7" fmla="*/ 425267 w 495456"/>
                <a:gd name="connsiteY7" fmla="*/ 628955 h 633083"/>
                <a:gd name="connsiteX8" fmla="*/ 425267 w 495456"/>
                <a:gd name="connsiteY8" fmla="*/ 260115 h 633083"/>
                <a:gd name="connsiteX9" fmla="*/ 276630 w 495456"/>
                <a:gd name="connsiteY9" fmla="*/ 81200 h 633083"/>
                <a:gd name="connsiteX10" fmla="*/ 92210 w 495456"/>
                <a:gd name="connsiteY10" fmla="*/ 282135 h 633083"/>
                <a:gd name="connsiteX11" fmla="*/ 92210 w 495456"/>
                <a:gd name="connsiteY11" fmla="*/ 626203 h 633083"/>
                <a:gd name="connsiteX12" fmla="*/ 20644 w 495456"/>
                <a:gd name="connsiteY12" fmla="*/ 626203 h 633083"/>
                <a:gd name="connsiteX13" fmla="*/ 20644 w 495456"/>
                <a:gd name="connsiteY13" fmla="*/ 37159 h 63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5456" h="633083">
                  <a:moveTo>
                    <a:pt x="20644" y="37159"/>
                  </a:moveTo>
                  <a:lnTo>
                    <a:pt x="92210" y="37159"/>
                  </a:lnTo>
                  <a:lnTo>
                    <a:pt x="92210" y="139003"/>
                  </a:lnTo>
                  <a:lnTo>
                    <a:pt x="94963" y="139003"/>
                  </a:lnTo>
                  <a:cubicBezTo>
                    <a:pt x="122488" y="67437"/>
                    <a:pt x="199559" y="20644"/>
                    <a:pt x="282135" y="20644"/>
                  </a:cubicBezTo>
                  <a:cubicBezTo>
                    <a:pt x="447288" y="20644"/>
                    <a:pt x="496833" y="108725"/>
                    <a:pt x="496833" y="249105"/>
                  </a:cubicBezTo>
                  <a:lnTo>
                    <a:pt x="496833" y="628955"/>
                  </a:lnTo>
                  <a:lnTo>
                    <a:pt x="425267" y="628955"/>
                  </a:lnTo>
                  <a:lnTo>
                    <a:pt x="425267" y="260115"/>
                  </a:lnTo>
                  <a:cubicBezTo>
                    <a:pt x="425267" y="158271"/>
                    <a:pt x="392237" y="81200"/>
                    <a:pt x="276630" y="81200"/>
                  </a:cubicBezTo>
                  <a:cubicBezTo>
                    <a:pt x="163776" y="81200"/>
                    <a:pt x="94963" y="169281"/>
                    <a:pt x="92210" y="282135"/>
                  </a:cubicBezTo>
                  <a:lnTo>
                    <a:pt x="92210" y="626203"/>
                  </a:lnTo>
                  <a:lnTo>
                    <a:pt x="20644" y="626203"/>
                  </a:lnTo>
                  <a:lnTo>
                    <a:pt x="20644" y="37159"/>
                  </a:lnTo>
                  <a:close/>
                </a:path>
              </a:pathLst>
            </a:custGeom>
            <a:solidFill>
              <a:schemeClr val="bg1"/>
            </a:solidFill>
            <a:ln w="9525" cap="flat">
              <a:noFill/>
              <a:prstDash val="solid"/>
              <a:miter/>
            </a:ln>
          </p:spPr>
          <p:txBody>
            <a:bodyPr rtlCol="0" anchor="ctr"/>
            <a:lstStyle/>
            <a:p>
              <a:endParaRPr lang="en-GB" dirty="0"/>
            </a:p>
          </p:txBody>
        </p:sp>
        <p:sp>
          <p:nvSpPr>
            <p:cNvPr id="43" name="Freeform: Shape 42">
              <a:extLst>
                <a:ext uri="{FF2B5EF4-FFF2-40B4-BE49-F238E27FC236}">
                  <a16:creationId xmlns:a16="http://schemas.microsoft.com/office/drawing/2014/main" id="{EC217B49-70CC-4D78-AED0-18A9A28B3500}"/>
                </a:ext>
              </a:extLst>
            </p:cNvPr>
            <p:cNvSpPr/>
            <p:nvPr/>
          </p:nvSpPr>
          <p:spPr bwMode="black">
            <a:xfrm>
              <a:off x="5340834" y="686158"/>
              <a:ext cx="495457" cy="633084"/>
            </a:xfrm>
            <a:custGeom>
              <a:avLst/>
              <a:gdLst>
                <a:gd name="connsiteX0" fmla="*/ 20644 w 495456"/>
                <a:gd name="connsiteY0" fmla="*/ 37159 h 633083"/>
                <a:gd name="connsiteX1" fmla="*/ 92210 w 495456"/>
                <a:gd name="connsiteY1" fmla="*/ 37159 h 633083"/>
                <a:gd name="connsiteX2" fmla="*/ 92210 w 495456"/>
                <a:gd name="connsiteY2" fmla="*/ 139003 h 633083"/>
                <a:gd name="connsiteX3" fmla="*/ 94963 w 495456"/>
                <a:gd name="connsiteY3" fmla="*/ 139003 h 633083"/>
                <a:gd name="connsiteX4" fmla="*/ 282135 w 495456"/>
                <a:gd name="connsiteY4" fmla="*/ 20644 h 633083"/>
                <a:gd name="connsiteX5" fmla="*/ 496833 w 495456"/>
                <a:gd name="connsiteY5" fmla="*/ 249105 h 633083"/>
                <a:gd name="connsiteX6" fmla="*/ 496833 w 495456"/>
                <a:gd name="connsiteY6" fmla="*/ 628955 h 633083"/>
                <a:gd name="connsiteX7" fmla="*/ 425267 w 495456"/>
                <a:gd name="connsiteY7" fmla="*/ 628955 h 633083"/>
                <a:gd name="connsiteX8" fmla="*/ 425267 w 495456"/>
                <a:gd name="connsiteY8" fmla="*/ 260115 h 633083"/>
                <a:gd name="connsiteX9" fmla="*/ 276630 w 495456"/>
                <a:gd name="connsiteY9" fmla="*/ 81200 h 633083"/>
                <a:gd name="connsiteX10" fmla="*/ 92210 w 495456"/>
                <a:gd name="connsiteY10" fmla="*/ 284888 h 633083"/>
                <a:gd name="connsiteX11" fmla="*/ 92210 w 495456"/>
                <a:gd name="connsiteY11" fmla="*/ 628955 h 633083"/>
                <a:gd name="connsiteX12" fmla="*/ 20644 w 495456"/>
                <a:gd name="connsiteY12" fmla="*/ 628955 h 633083"/>
                <a:gd name="connsiteX13" fmla="*/ 20644 w 495456"/>
                <a:gd name="connsiteY13" fmla="*/ 37159 h 633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95456" h="633083">
                  <a:moveTo>
                    <a:pt x="20644" y="37159"/>
                  </a:moveTo>
                  <a:lnTo>
                    <a:pt x="92210" y="37159"/>
                  </a:lnTo>
                  <a:lnTo>
                    <a:pt x="92210" y="139003"/>
                  </a:lnTo>
                  <a:lnTo>
                    <a:pt x="94963" y="139003"/>
                  </a:lnTo>
                  <a:cubicBezTo>
                    <a:pt x="122488" y="67437"/>
                    <a:pt x="199559" y="20644"/>
                    <a:pt x="282135" y="20644"/>
                  </a:cubicBezTo>
                  <a:cubicBezTo>
                    <a:pt x="447288" y="20644"/>
                    <a:pt x="496833" y="108725"/>
                    <a:pt x="496833" y="249105"/>
                  </a:cubicBezTo>
                  <a:lnTo>
                    <a:pt x="496833" y="628955"/>
                  </a:lnTo>
                  <a:lnTo>
                    <a:pt x="425267" y="628955"/>
                  </a:lnTo>
                  <a:lnTo>
                    <a:pt x="425267" y="260115"/>
                  </a:lnTo>
                  <a:cubicBezTo>
                    <a:pt x="425267" y="158271"/>
                    <a:pt x="392237" y="81200"/>
                    <a:pt x="276630" y="81200"/>
                  </a:cubicBezTo>
                  <a:cubicBezTo>
                    <a:pt x="163776" y="81200"/>
                    <a:pt x="94963" y="169281"/>
                    <a:pt x="92210" y="284888"/>
                  </a:cubicBezTo>
                  <a:lnTo>
                    <a:pt x="92210" y="628955"/>
                  </a:lnTo>
                  <a:lnTo>
                    <a:pt x="20644" y="628955"/>
                  </a:lnTo>
                  <a:lnTo>
                    <a:pt x="20644" y="37159"/>
                  </a:lnTo>
                  <a:close/>
                </a:path>
              </a:pathLst>
            </a:custGeom>
            <a:solidFill>
              <a:schemeClr val="bg1"/>
            </a:solidFill>
            <a:ln w="9525" cap="flat">
              <a:noFill/>
              <a:prstDash val="solid"/>
              <a:miter/>
            </a:ln>
          </p:spPr>
          <p:txBody>
            <a:bodyPr rtlCol="0" anchor="ctr"/>
            <a:lstStyle/>
            <a:p>
              <a:endParaRPr lang="en-GB" dirty="0"/>
            </a:p>
          </p:txBody>
        </p:sp>
        <p:sp>
          <p:nvSpPr>
            <p:cNvPr id="44" name="Freeform: Shape 43">
              <a:extLst>
                <a:ext uri="{FF2B5EF4-FFF2-40B4-BE49-F238E27FC236}">
                  <a16:creationId xmlns:a16="http://schemas.microsoft.com/office/drawing/2014/main" id="{7021449B-89FF-4452-B2AC-A01CC925A3F6}"/>
                </a:ext>
              </a:extLst>
            </p:cNvPr>
            <p:cNvSpPr/>
            <p:nvPr/>
          </p:nvSpPr>
          <p:spPr bwMode="black">
            <a:xfrm>
              <a:off x="5918867" y="686158"/>
              <a:ext cx="578033" cy="660609"/>
            </a:xfrm>
            <a:custGeom>
              <a:avLst/>
              <a:gdLst>
                <a:gd name="connsiteX0" fmla="*/ 430772 w 578033"/>
                <a:gd name="connsiteY0" fmla="*/ 304156 h 660609"/>
                <a:gd name="connsiteX1" fmla="*/ 430772 w 578033"/>
                <a:gd name="connsiteY1" fmla="*/ 304156 h 660609"/>
                <a:gd name="connsiteX2" fmla="*/ 367464 w 578033"/>
                <a:gd name="connsiteY2" fmla="*/ 331681 h 660609"/>
                <a:gd name="connsiteX3" fmla="*/ 94963 w 578033"/>
                <a:gd name="connsiteY3" fmla="*/ 466555 h 660609"/>
                <a:gd name="connsiteX4" fmla="*/ 227084 w 578033"/>
                <a:gd name="connsiteY4" fmla="*/ 582162 h 660609"/>
                <a:gd name="connsiteX5" fmla="*/ 430772 w 578033"/>
                <a:gd name="connsiteY5" fmla="*/ 397742 h 660609"/>
                <a:gd name="connsiteX6" fmla="*/ 430772 w 578033"/>
                <a:gd name="connsiteY6" fmla="*/ 304156 h 660609"/>
                <a:gd name="connsiteX7" fmla="*/ 48169 w 578033"/>
                <a:gd name="connsiteY7" fmla="*/ 218827 h 660609"/>
                <a:gd name="connsiteX8" fmla="*/ 284888 w 578033"/>
                <a:gd name="connsiteY8" fmla="*/ 20644 h 660609"/>
                <a:gd name="connsiteX9" fmla="*/ 502338 w 578033"/>
                <a:gd name="connsiteY9" fmla="*/ 210569 h 660609"/>
                <a:gd name="connsiteX10" fmla="*/ 502338 w 578033"/>
                <a:gd name="connsiteY10" fmla="*/ 524359 h 660609"/>
                <a:gd name="connsiteX11" fmla="*/ 543626 w 578033"/>
                <a:gd name="connsiteY11" fmla="*/ 568399 h 660609"/>
                <a:gd name="connsiteX12" fmla="*/ 565647 w 578033"/>
                <a:gd name="connsiteY12" fmla="*/ 562894 h 660609"/>
                <a:gd name="connsiteX13" fmla="*/ 565647 w 578033"/>
                <a:gd name="connsiteY13" fmla="*/ 623450 h 660609"/>
                <a:gd name="connsiteX14" fmla="*/ 518854 w 578033"/>
                <a:gd name="connsiteY14" fmla="*/ 628955 h 660609"/>
                <a:gd name="connsiteX15" fmla="*/ 433525 w 578033"/>
                <a:gd name="connsiteY15" fmla="*/ 527111 h 660609"/>
                <a:gd name="connsiteX16" fmla="*/ 430772 w 578033"/>
                <a:gd name="connsiteY16" fmla="*/ 527111 h 660609"/>
                <a:gd name="connsiteX17" fmla="*/ 216074 w 578033"/>
                <a:gd name="connsiteY17" fmla="*/ 648223 h 660609"/>
                <a:gd name="connsiteX18" fmla="*/ 20644 w 578033"/>
                <a:gd name="connsiteY18" fmla="*/ 474813 h 660609"/>
                <a:gd name="connsiteX19" fmla="*/ 334433 w 578033"/>
                <a:gd name="connsiteY19" fmla="*/ 284888 h 660609"/>
                <a:gd name="connsiteX20" fmla="*/ 425267 w 578033"/>
                <a:gd name="connsiteY20" fmla="*/ 205064 h 660609"/>
                <a:gd name="connsiteX21" fmla="*/ 271125 w 578033"/>
                <a:gd name="connsiteY21" fmla="*/ 83952 h 660609"/>
                <a:gd name="connsiteX22" fmla="*/ 114230 w 578033"/>
                <a:gd name="connsiteY22" fmla="*/ 221579 h 660609"/>
                <a:gd name="connsiteX23" fmla="*/ 48169 w 578033"/>
                <a:gd name="connsiteY23" fmla="*/ 221579 h 660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78033" h="660609">
                  <a:moveTo>
                    <a:pt x="430772" y="304156"/>
                  </a:moveTo>
                  <a:lnTo>
                    <a:pt x="430772" y="304156"/>
                  </a:lnTo>
                  <a:cubicBezTo>
                    <a:pt x="419762" y="320671"/>
                    <a:pt x="386732" y="326176"/>
                    <a:pt x="367464" y="331681"/>
                  </a:cubicBezTo>
                  <a:cubicBezTo>
                    <a:pt x="246352" y="353701"/>
                    <a:pt x="94963" y="350949"/>
                    <a:pt x="94963" y="466555"/>
                  </a:cubicBezTo>
                  <a:cubicBezTo>
                    <a:pt x="94963" y="538121"/>
                    <a:pt x="158271" y="582162"/>
                    <a:pt x="227084" y="582162"/>
                  </a:cubicBezTo>
                  <a:cubicBezTo>
                    <a:pt x="337186" y="582162"/>
                    <a:pt x="433525" y="513348"/>
                    <a:pt x="430772" y="397742"/>
                  </a:cubicBezTo>
                  <a:lnTo>
                    <a:pt x="430772" y="304156"/>
                  </a:lnTo>
                  <a:close/>
                  <a:moveTo>
                    <a:pt x="48169" y="218827"/>
                  </a:moveTo>
                  <a:cubicBezTo>
                    <a:pt x="56427" y="81200"/>
                    <a:pt x="152766" y="20644"/>
                    <a:pt x="284888" y="20644"/>
                  </a:cubicBezTo>
                  <a:cubicBezTo>
                    <a:pt x="389484" y="20644"/>
                    <a:pt x="502338" y="53675"/>
                    <a:pt x="502338" y="210569"/>
                  </a:cubicBezTo>
                  <a:lnTo>
                    <a:pt x="502338" y="524359"/>
                  </a:lnTo>
                  <a:cubicBezTo>
                    <a:pt x="502338" y="551884"/>
                    <a:pt x="516101" y="568399"/>
                    <a:pt x="543626" y="568399"/>
                  </a:cubicBezTo>
                  <a:cubicBezTo>
                    <a:pt x="551884" y="568399"/>
                    <a:pt x="560141" y="565647"/>
                    <a:pt x="565647" y="562894"/>
                  </a:cubicBezTo>
                  <a:lnTo>
                    <a:pt x="565647" y="623450"/>
                  </a:lnTo>
                  <a:cubicBezTo>
                    <a:pt x="549131" y="626203"/>
                    <a:pt x="538121" y="628955"/>
                    <a:pt x="518854" y="628955"/>
                  </a:cubicBezTo>
                  <a:cubicBezTo>
                    <a:pt x="447288" y="628955"/>
                    <a:pt x="433525" y="587667"/>
                    <a:pt x="433525" y="527111"/>
                  </a:cubicBezTo>
                  <a:lnTo>
                    <a:pt x="430772" y="527111"/>
                  </a:lnTo>
                  <a:cubicBezTo>
                    <a:pt x="381227" y="604182"/>
                    <a:pt x="328928" y="648223"/>
                    <a:pt x="216074" y="648223"/>
                  </a:cubicBezTo>
                  <a:cubicBezTo>
                    <a:pt x="108725" y="648223"/>
                    <a:pt x="20644" y="593172"/>
                    <a:pt x="20644" y="474813"/>
                  </a:cubicBezTo>
                  <a:cubicBezTo>
                    <a:pt x="20644" y="309661"/>
                    <a:pt x="180291" y="304156"/>
                    <a:pt x="334433" y="284888"/>
                  </a:cubicBezTo>
                  <a:cubicBezTo>
                    <a:pt x="392237" y="279383"/>
                    <a:pt x="425267" y="271125"/>
                    <a:pt x="425267" y="205064"/>
                  </a:cubicBezTo>
                  <a:cubicBezTo>
                    <a:pt x="425267" y="108725"/>
                    <a:pt x="356454" y="83952"/>
                    <a:pt x="271125" y="83952"/>
                  </a:cubicBezTo>
                  <a:cubicBezTo>
                    <a:pt x="183044" y="83952"/>
                    <a:pt x="116983" y="125240"/>
                    <a:pt x="114230" y="221579"/>
                  </a:cubicBezTo>
                  <a:lnTo>
                    <a:pt x="48169" y="221579"/>
                  </a:lnTo>
                  <a:close/>
                </a:path>
              </a:pathLst>
            </a:custGeom>
            <a:solidFill>
              <a:schemeClr val="bg1"/>
            </a:solidFill>
            <a:ln w="9525" cap="flat">
              <a:noFill/>
              <a:prstDash val="solid"/>
              <a:miter/>
            </a:ln>
          </p:spPr>
          <p:txBody>
            <a:bodyPr rtlCol="0" anchor="ctr"/>
            <a:lstStyle/>
            <a:p>
              <a:endParaRPr lang="en-GB" dirty="0"/>
            </a:p>
          </p:txBody>
        </p:sp>
        <p:sp>
          <p:nvSpPr>
            <p:cNvPr id="45" name="Freeform: Shape 44">
              <a:extLst>
                <a:ext uri="{FF2B5EF4-FFF2-40B4-BE49-F238E27FC236}">
                  <a16:creationId xmlns:a16="http://schemas.microsoft.com/office/drawing/2014/main" id="{A63DE190-5910-4A04-8831-912E7B4D07E0}"/>
                </a:ext>
              </a:extLst>
            </p:cNvPr>
            <p:cNvSpPr/>
            <p:nvPr/>
          </p:nvSpPr>
          <p:spPr bwMode="black">
            <a:xfrm>
              <a:off x="6582229" y="476965"/>
              <a:ext cx="110102" cy="853287"/>
            </a:xfrm>
            <a:custGeom>
              <a:avLst/>
              <a:gdLst>
                <a:gd name="connsiteX0" fmla="*/ 20644 w 110101"/>
                <a:gd name="connsiteY0" fmla="*/ 20644 h 853286"/>
                <a:gd name="connsiteX1" fmla="*/ 92210 w 110101"/>
                <a:gd name="connsiteY1" fmla="*/ 20644 h 853286"/>
                <a:gd name="connsiteX2" fmla="*/ 92210 w 110101"/>
                <a:gd name="connsiteY2" fmla="*/ 838148 h 853286"/>
                <a:gd name="connsiteX3" fmla="*/ 20644 w 110101"/>
                <a:gd name="connsiteY3" fmla="*/ 838148 h 853286"/>
              </a:gdLst>
              <a:ahLst/>
              <a:cxnLst>
                <a:cxn ang="0">
                  <a:pos x="connsiteX0" y="connsiteY0"/>
                </a:cxn>
                <a:cxn ang="0">
                  <a:pos x="connsiteX1" y="connsiteY1"/>
                </a:cxn>
                <a:cxn ang="0">
                  <a:pos x="connsiteX2" y="connsiteY2"/>
                </a:cxn>
                <a:cxn ang="0">
                  <a:pos x="connsiteX3" y="connsiteY3"/>
                </a:cxn>
              </a:cxnLst>
              <a:rect l="l" t="t" r="r" b="b"/>
              <a:pathLst>
                <a:path w="110101" h="853286">
                  <a:moveTo>
                    <a:pt x="20644" y="20644"/>
                  </a:moveTo>
                  <a:lnTo>
                    <a:pt x="92210" y="20644"/>
                  </a:lnTo>
                  <a:lnTo>
                    <a:pt x="92210" y="838148"/>
                  </a:lnTo>
                  <a:lnTo>
                    <a:pt x="20644" y="838148"/>
                  </a:lnTo>
                  <a:close/>
                </a:path>
              </a:pathLst>
            </a:custGeom>
            <a:solidFill>
              <a:schemeClr val="bg1"/>
            </a:solidFill>
            <a:ln w="9525" cap="flat">
              <a:noFill/>
              <a:prstDash val="solid"/>
              <a:miter/>
            </a:ln>
          </p:spPr>
          <p:txBody>
            <a:bodyPr rtlCol="0" anchor="ctr"/>
            <a:lstStyle/>
            <a:p>
              <a:endParaRPr lang="en-GB" dirty="0"/>
            </a:p>
          </p:txBody>
        </p:sp>
        <p:sp>
          <p:nvSpPr>
            <p:cNvPr id="46" name="Freeform: Shape 45">
              <a:extLst>
                <a:ext uri="{FF2B5EF4-FFF2-40B4-BE49-F238E27FC236}">
                  <a16:creationId xmlns:a16="http://schemas.microsoft.com/office/drawing/2014/main" id="{CC513A30-DC41-4B70-B474-B7F9882045F1}"/>
                </a:ext>
              </a:extLst>
            </p:cNvPr>
            <p:cNvSpPr/>
            <p:nvPr/>
          </p:nvSpPr>
          <p:spPr bwMode="black">
            <a:xfrm>
              <a:off x="6582229" y="476965"/>
              <a:ext cx="110102" cy="853287"/>
            </a:xfrm>
            <a:custGeom>
              <a:avLst/>
              <a:gdLst>
                <a:gd name="connsiteX0" fmla="*/ 20644 w 110101"/>
                <a:gd name="connsiteY0" fmla="*/ 20644 h 853286"/>
                <a:gd name="connsiteX1" fmla="*/ 92210 w 110101"/>
                <a:gd name="connsiteY1" fmla="*/ 20644 h 853286"/>
                <a:gd name="connsiteX2" fmla="*/ 92210 w 110101"/>
                <a:gd name="connsiteY2" fmla="*/ 838148 h 853286"/>
                <a:gd name="connsiteX3" fmla="*/ 20644 w 110101"/>
                <a:gd name="connsiteY3" fmla="*/ 838148 h 853286"/>
              </a:gdLst>
              <a:ahLst/>
              <a:cxnLst>
                <a:cxn ang="0">
                  <a:pos x="connsiteX0" y="connsiteY0"/>
                </a:cxn>
                <a:cxn ang="0">
                  <a:pos x="connsiteX1" y="connsiteY1"/>
                </a:cxn>
                <a:cxn ang="0">
                  <a:pos x="connsiteX2" y="connsiteY2"/>
                </a:cxn>
                <a:cxn ang="0">
                  <a:pos x="connsiteX3" y="connsiteY3"/>
                </a:cxn>
              </a:cxnLst>
              <a:rect l="l" t="t" r="r" b="b"/>
              <a:pathLst>
                <a:path w="110101" h="853286">
                  <a:moveTo>
                    <a:pt x="20644" y="20644"/>
                  </a:moveTo>
                  <a:lnTo>
                    <a:pt x="92210" y="20644"/>
                  </a:lnTo>
                  <a:lnTo>
                    <a:pt x="92210" y="838148"/>
                  </a:lnTo>
                  <a:lnTo>
                    <a:pt x="20644" y="838148"/>
                  </a:lnTo>
                  <a:close/>
                </a:path>
              </a:pathLst>
            </a:custGeom>
            <a:solidFill>
              <a:schemeClr val="bg1"/>
            </a:solidFill>
            <a:ln w="9525" cap="flat">
              <a:noFill/>
              <a:prstDash val="solid"/>
              <a:miter/>
            </a:ln>
          </p:spPr>
          <p:txBody>
            <a:bodyPr rtlCol="0" anchor="ctr"/>
            <a:lstStyle/>
            <a:p>
              <a:endParaRPr lang="en-GB" dirty="0"/>
            </a:p>
          </p:txBody>
        </p:sp>
        <p:sp>
          <p:nvSpPr>
            <p:cNvPr id="47" name="Freeform: Shape 46">
              <a:extLst>
                <a:ext uri="{FF2B5EF4-FFF2-40B4-BE49-F238E27FC236}">
                  <a16:creationId xmlns:a16="http://schemas.microsoft.com/office/drawing/2014/main" id="{04BE96A6-616D-4E71-8D2F-943A0D187F8C}"/>
                </a:ext>
              </a:extLst>
            </p:cNvPr>
            <p:cNvSpPr/>
            <p:nvPr/>
          </p:nvSpPr>
          <p:spPr bwMode="black">
            <a:xfrm>
              <a:off x="6766649" y="666890"/>
              <a:ext cx="605559" cy="908338"/>
            </a:xfrm>
            <a:custGeom>
              <a:avLst/>
              <a:gdLst>
                <a:gd name="connsiteX0" fmla="*/ 312413 w 605558"/>
                <a:gd name="connsiteY0" fmla="*/ 516101 h 908337"/>
                <a:gd name="connsiteX1" fmla="*/ 447288 w 605558"/>
                <a:gd name="connsiteY1" fmla="*/ 339939 h 908337"/>
                <a:gd name="connsiteX2" fmla="*/ 309661 w 605558"/>
                <a:gd name="connsiteY2" fmla="*/ 161024 h 908337"/>
                <a:gd name="connsiteX3" fmla="*/ 185796 w 605558"/>
                <a:gd name="connsiteY3" fmla="*/ 345444 h 908337"/>
                <a:gd name="connsiteX4" fmla="*/ 312413 w 605558"/>
                <a:gd name="connsiteY4" fmla="*/ 516101 h 908337"/>
                <a:gd name="connsiteX5" fmla="*/ 604182 w 605558"/>
                <a:gd name="connsiteY5" fmla="*/ 37159 h 908337"/>
                <a:gd name="connsiteX6" fmla="*/ 604182 w 605558"/>
                <a:gd name="connsiteY6" fmla="*/ 615192 h 908337"/>
                <a:gd name="connsiteX7" fmla="*/ 298650 w 605558"/>
                <a:gd name="connsiteY7" fmla="*/ 895951 h 908337"/>
                <a:gd name="connsiteX8" fmla="*/ 34407 w 605558"/>
                <a:gd name="connsiteY8" fmla="*/ 714284 h 908337"/>
                <a:gd name="connsiteX9" fmla="*/ 207816 w 605558"/>
                <a:gd name="connsiteY9" fmla="*/ 714284 h 908337"/>
                <a:gd name="connsiteX10" fmla="*/ 320671 w 605558"/>
                <a:gd name="connsiteY10" fmla="*/ 774840 h 908337"/>
                <a:gd name="connsiteX11" fmla="*/ 447288 w 605558"/>
                <a:gd name="connsiteY11" fmla="*/ 634460 h 908337"/>
                <a:gd name="connsiteX12" fmla="*/ 447288 w 605558"/>
                <a:gd name="connsiteY12" fmla="*/ 560142 h 908337"/>
                <a:gd name="connsiteX13" fmla="*/ 444535 w 605558"/>
                <a:gd name="connsiteY13" fmla="*/ 557389 h 908337"/>
                <a:gd name="connsiteX14" fmla="*/ 282135 w 605558"/>
                <a:gd name="connsiteY14" fmla="*/ 648223 h 908337"/>
                <a:gd name="connsiteX15" fmla="*/ 20644 w 605558"/>
                <a:gd name="connsiteY15" fmla="*/ 334433 h 908337"/>
                <a:gd name="connsiteX16" fmla="*/ 271125 w 605558"/>
                <a:gd name="connsiteY16" fmla="*/ 20644 h 908337"/>
                <a:gd name="connsiteX17" fmla="*/ 447288 w 605558"/>
                <a:gd name="connsiteY17" fmla="*/ 127993 h 908337"/>
                <a:gd name="connsiteX18" fmla="*/ 450040 w 605558"/>
                <a:gd name="connsiteY18" fmla="*/ 127993 h 908337"/>
                <a:gd name="connsiteX19" fmla="*/ 450040 w 605558"/>
                <a:gd name="connsiteY19" fmla="*/ 37159 h 908337"/>
                <a:gd name="connsiteX20" fmla="*/ 604182 w 605558"/>
                <a:gd name="connsiteY20" fmla="*/ 37159 h 908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5558" h="908337">
                  <a:moveTo>
                    <a:pt x="312413" y="516101"/>
                  </a:moveTo>
                  <a:cubicBezTo>
                    <a:pt x="419762" y="516101"/>
                    <a:pt x="447288" y="422515"/>
                    <a:pt x="447288" y="339939"/>
                  </a:cubicBezTo>
                  <a:cubicBezTo>
                    <a:pt x="447288" y="240847"/>
                    <a:pt x="400494" y="161024"/>
                    <a:pt x="309661" y="161024"/>
                  </a:cubicBezTo>
                  <a:cubicBezTo>
                    <a:pt x="251857" y="161024"/>
                    <a:pt x="185796" y="205064"/>
                    <a:pt x="185796" y="345444"/>
                  </a:cubicBezTo>
                  <a:cubicBezTo>
                    <a:pt x="185796" y="422515"/>
                    <a:pt x="216074" y="516101"/>
                    <a:pt x="312413" y="516101"/>
                  </a:cubicBezTo>
                  <a:moveTo>
                    <a:pt x="604182" y="37159"/>
                  </a:moveTo>
                  <a:lnTo>
                    <a:pt x="604182" y="615192"/>
                  </a:lnTo>
                  <a:cubicBezTo>
                    <a:pt x="604182" y="719789"/>
                    <a:pt x="595925" y="895951"/>
                    <a:pt x="298650" y="895951"/>
                  </a:cubicBezTo>
                  <a:cubicBezTo>
                    <a:pt x="174786" y="895951"/>
                    <a:pt x="42664" y="840901"/>
                    <a:pt x="34407" y="714284"/>
                  </a:cubicBezTo>
                  <a:lnTo>
                    <a:pt x="207816" y="714284"/>
                  </a:lnTo>
                  <a:cubicBezTo>
                    <a:pt x="216074" y="744562"/>
                    <a:pt x="227084" y="774840"/>
                    <a:pt x="320671" y="774840"/>
                  </a:cubicBezTo>
                  <a:cubicBezTo>
                    <a:pt x="405999" y="774840"/>
                    <a:pt x="447288" y="733552"/>
                    <a:pt x="447288" y="634460"/>
                  </a:cubicBezTo>
                  <a:lnTo>
                    <a:pt x="447288" y="560142"/>
                  </a:lnTo>
                  <a:lnTo>
                    <a:pt x="444535" y="557389"/>
                  </a:lnTo>
                  <a:cubicBezTo>
                    <a:pt x="419762" y="604182"/>
                    <a:pt x="378474" y="648223"/>
                    <a:pt x="282135" y="648223"/>
                  </a:cubicBezTo>
                  <a:cubicBezTo>
                    <a:pt x="136251" y="648223"/>
                    <a:pt x="20644" y="546379"/>
                    <a:pt x="20644" y="334433"/>
                  </a:cubicBezTo>
                  <a:cubicBezTo>
                    <a:pt x="20644" y="125241"/>
                    <a:pt x="139003" y="20644"/>
                    <a:pt x="271125" y="20644"/>
                  </a:cubicBezTo>
                  <a:cubicBezTo>
                    <a:pt x="383979" y="20644"/>
                    <a:pt x="428019" y="86705"/>
                    <a:pt x="447288" y="127993"/>
                  </a:cubicBezTo>
                  <a:lnTo>
                    <a:pt x="450040" y="127993"/>
                  </a:lnTo>
                  <a:lnTo>
                    <a:pt x="450040" y="37159"/>
                  </a:lnTo>
                  <a:lnTo>
                    <a:pt x="604182" y="37159"/>
                  </a:lnTo>
                  <a:close/>
                </a:path>
              </a:pathLst>
            </a:custGeom>
            <a:solidFill>
              <a:schemeClr val="bg1"/>
            </a:solidFill>
            <a:ln w="9525" cap="flat">
              <a:noFill/>
              <a:prstDash val="solid"/>
              <a:miter/>
            </a:ln>
          </p:spPr>
          <p:txBody>
            <a:bodyPr rtlCol="0" anchor="ctr"/>
            <a:lstStyle/>
            <a:p>
              <a:endParaRPr lang="en-GB" dirty="0"/>
            </a:p>
          </p:txBody>
        </p:sp>
        <p:sp>
          <p:nvSpPr>
            <p:cNvPr id="48" name="Freeform: Shape 47">
              <a:extLst>
                <a:ext uri="{FF2B5EF4-FFF2-40B4-BE49-F238E27FC236}">
                  <a16:creationId xmlns:a16="http://schemas.microsoft.com/office/drawing/2014/main" id="{FC6CE4B4-072A-4577-874A-81871C055E54}"/>
                </a:ext>
              </a:extLst>
            </p:cNvPr>
            <p:cNvSpPr/>
            <p:nvPr/>
          </p:nvSpPr>
          <p:spPr bwMode="black">
            <a:xfrm>
              <a:off x="7485061" y="666890"/>
              <a:ext cx="385355" cy="660609"/>
            </a:xfrm>
            <a:custGeom>
              <a:avLst/>
              <a:gdLst>
                <a:gd name="connsiteX0" fmla="*/ 23397 w 385355"/>
                <a:gd name="connsiteY0" fmla="*/ 37159 h 660609"/>
                <a:gd name="connsiteX1" fmla="*/ 174786 w 385355"/>
                <a:gd name="connsiteY1" fmla="*/ 37159 h 660609"/>
                <a:gd name="connsiteX2" fmla="*/ 174786 w 385355"/>
                <a:gd name="connsiteY2" fmla="*/ 141756 h 660609"/>
                <a:gd name="connsiteX3" fmla="*/ 177539 w 385355"/>
                <a:gd name="connsiteY3" fmla="*/ 141756 h 660609"/>
                <a:gd name="connsiteX4" fmla="*/ 342691 w 385355"/>
                <a:gd name="connsiteY4" fmla="*/ 20644 h 660609"/>
                <a:gd name="connsiteX5" fmla="*/ 372969 w 385355"/>
                <a:gd name="connsiteY5" fmla="*/ 23397 h 660609"/>
                <a:gd name="connsiteX6" fmla="*/ 372969 w 385355"/>
                <a:gd name="connsiteY6" fmla="*/ 185796 h 660609"/>
                <a:gd name="connsiteX7" fmla="*/ 326176 w 385355"/>
                <a:gd name="connsiteY7" fmla="*/ 183044 h 660609"/>
                <a:gd name="connsiteX8" fmla="*/ 180291 w 385355"/>
                <a:gd name="connsiteY8" fmla="*/ 328928 h 660609"/>
                <a:gd name="connsiteX9" fmla="*/ 180291 w 385355"/>
                <a:gd name="connsiteY9" fmla="*/ 645470 h 660609"/>
                <a:gd name="connsiteX10" fmla="*/ 20644 w 385355"/>
                <a:gd name="connsiteY10" fmla="*/ 645470 h 660609"/>
                <a:gd name="connsiteX11" fmla="*/ 20644 w 385355"/>
                <a:gd name="connsiteY11" fmla="*/ 37159 h 660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355" h="660609">
                  <a:moveTo>
                    <a:pt x="23397" y="37159"/>
                  </a:moveTo>
                  <a:lnTo>
                    <a:pt x="174786" y="37159"/>
                  </a:lnTo>
                  <a:lnTo>
                    <a:pt x="174786" y="141756"/>
                  </a:lnTo>
                  <a:lnTo>
                    <a:pt x="177539" y="141756"/>
                  </a:lnTo>
                  <a:cubicBezTo>
                    <a:pt x="210569" y="81200"/>
                    <a:pt x="246352" y="20644"/>
                    <a:pt x="342691" y="20644"/>
                  </a:cubicBezTo>
                  <a:cubicBezTo>
                    <a:pt x="353701" y="20644"/>
                    <a:pt x="361959" y="20644"/>
                    <a:pt x="372969" y="23397"/>
                  </a:cubicBezTo>
                  <a:lnTo>
                    <a:pt x="372969" y="185796"/>
                  </a:lnTo>
                  <a:cubicBezTo>
                    <a:pt x="359206" y="183044"/>
                    <a:pt x="342691" y="183044"/>
                    <a:pt x="326176" y="183044"/>
                  </a:cubicBezTo>
                  <a:cubicBezTo>
                    <a:pt x="202312" y="183044"/>
                    <a:pt x="180291" y="260115"/>
                    <a:pt x="180291" y="328928"/>
                  </a:cubicBezTo>
                  <a:lnTo>
                    <a:pt x="180291" y="645470"/>
                  </a:lnTo>
                  <a:lnTo>
                    <a:pt x="20644" y="645470"/>
                  </a:lnTo>
                  <a:lnTo>
                    <a:pt x="20644" y="37159"/>
                  </a:lnTo>
                  <a:close/>
                </a:path>
              </a:pathLst>
            </a:custGeom>
            <a:solidFill>
              <a:schemeClr val="bg1"/>
            </a:solidFill>
            <a:ln w="9525" cap="flat">
              <a:noFill/>
              <a:prstDash val="solid"/>
              <a:miter/>
            </a:ln>
          </p:spPr>
          <p:txBody>
            <a:bodyPr rtlCol="0" anchor="ctr"/>
            <a:lstStyle/>
            <a:p>
              <a:endParaRPr lang="en-GB" dirty="0"/>
            </a:p>
          </p:txBody>
        </p:sp>
        <p:sp>
          <p:nvSpPr>
            <p:cNvPr id="49" name="Freeform: Shape 48">
              <a:extLst>
                <a:ext uri="{FF2B5EF4-FFF2-40B4-BE49-F238E27FC236}">
                  <a16:creationId xmlns:a16="http://schemas.microsoft.com/office/drawing/2014/main" id="{CC62C249-90CE-45DC-8B3D-A3EF2B7862C4}"/>
                </a:ext>
              </a:extLst>
            </p:cNvPr>
            <p:cNvSpPr/>
            <p:nvPr/>
          </p:nvSpPr>
          <p:spPr bwMode="black">
            <a:xfrm>
              <a:off x="8206226" y="471460"/>
              <a:ext cx="633084" cy="853287"/>
            </a:xfrm>
            <a:custGeom>
              <a:avLst/>
              <a:gdLst>
                <a:gd name="connsiteX0" fmla="*/ 320671 w 633083"/>
                <a:gd name="connsiteY0" fmla="*/ 725294 h 853286"/>
                <a:gd name="connsiteX1" fmla="*/ 461050 w 633083"/>
                <a:gd name="connsiteY1" fmla="*/ 549131 h 853286"/>
                <a:gd name="connsiteX2" fmla="*/ 323423 w 633083"/>
                <a:gd name="connsiteY2" fmla="*/ 353701 h 853286"/>
                <a:gd name="connsiteX3" fmla="*/ 188549 w 633083"/>
                <a:gd name="connsiteY3" fmla="*/ 540874 h 853286"/>
                <a:gd name="connsiteX4" fmla="*/ 320671 w 633083"/>
                <a:gd name="connsiteY4" fmla="*/ 725294 h 853286"/>
                <a:gd name="connsiteX5" fmla="*/ 612440 w 633083"/>
                <a:gd name="connsiteY5" fmla="*/ 840901 h 853286"/>
                <a:gd name="connsiteX6" fmla="*/ 455545 w 633083"/>
                <a:gd name="connsiteY6" fmla="*/ 840901 h 853286"/>
                <a:gd name="connsiteX7" fmla="*/ 455545 w 633083"/>
                <a:gd name="connsiteY7" fmla="*/ 763829 h 853286"/>
                <a:gd name="connsiteX8" fmla="*/ 452793 w 633083"/>
                <a:gd name="connsiteY8" fmla="*/ 763829 h 853286"/>
                <a:gd name="connsiteX9" fmla="*/ 276630 w 633083"/>
                <a:gd name="connsiteY9" fmla="*/ 857416 h 853286"/>
                <a:gd name="connsiteX10" fmla="*/ 20644 w 633083"/>
                <a:gd name="connsiteY10" fmla="*/ 529864 h 853286"/>
                <a:gd name="connsiteX11" fmla="*/ 271125 w 633083"/>
                <a:gd name="connsiteY11" fmla="*/ 216074 h 853286"/>
                <a:gd name="connsiteX12" fmla="*/ 447288 w 633083"/>
                <a:gd name="connsiteY12" fmla="*/ 309661 h 853286"/>
                <a:gd name="connsiteX13" fmla="*/ 450040 w 633083"/>
                <a:gd name="connsiteY13" fmla="*/ 309661 h 853286"/>
                <a:gd name="connsiteX14" fmla="*/ 450040 w 633083"/>
                <a:gd name="connsiteY14" fmla="*/ 20644 h 853286"/>
                <a:gd name="connsiteX15" fmla="*/ 609688 w 633083"/>
                <a:gd name="connsiteY15" fmla="*/ 20644 h 853286"/>
                <a:gd name="connsiteX16" fmla="*/ 609688 w 633083"/>
                <a:gd name="connsiteY16" fmla="*/ 840901 h 853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33083" h="853286">
                  <a:moveTo>
                    <a:pt x="320671" y="725294"/>
                  </a:moveTo>
                  <a:cubicBezTo>
                    <a:pt x="422515" y="725294"/>
                    <a:pt x="461050" y="639965"/>
                    <a:pt x="461050" y="549131"/>
                  </a:cubicBezTo>
                  <a:cubicBezTo>
                    <a:pt x="461050" y="452793"/>
                    <a:pt x="433525" y="353701"/>
                    <a:pt x="323423" y="353701"/>
                  </a:cubicBezTo>
                  <a:cubicBezTo>
                    <a:pt x="221579" y="353701"/>
                    <a:pt x="188549" y="444535"/>
                    <a:pt x="188549" y="540874"/>
                  </a:cubicBezTo>
                  <a:cubicBezTo>
                    <a:pt x="188549" y="615192"/>
                    <a:pt x="216074" y="725294"/>
                    <a:pt x="320671" y="725294"/>
                  </a:cubicBezTo>
                  <a:moveTo>
                    <a:pt x="612440" y="840901"/>
                  </a:moveTo>
                  <a:lnTo>
                    <a:pt x="455545" y="840901"/>
                  </a:lnTo>
                  <a:lnTo>
                    <a:pt x="455545" y="763829"/>
                  </a:lnTo>
                  <a:lnTo>
                    <a:pt x="452793" y="763829"/>
                  </a:lnTo>
                  <a:cubicBezTo>
                    <a:pt x="414257" y="832643"/>
                    <a:pt x="342691" y="857416"/>
                    <a:pt x="276630" y="857416"/>
                  </a:cubicBezTo>
                  <a:cubicBezTo>
                    <a:pt x="97715" y="857416"/>
                    <a:pt x="20644" y="697769"/>
                    <a:pt x="20644" y="529864"/>
                  </a:cubicBezTo>
                  <a:cubicBezTo>
                    <a:pt x="20644" y="320671"/>
                    <a:pt x="139003" y="216074"/>
                    <a:pt x="271125" y="216074"/>
                  </a:cubicBezTo>
                  <a:cubicBezTo>
                    <a:pt x="372969" y="216074"/>
                    <a:pt x="422515" y="271125"/>
                    <a:pt x="447288" y="309661"/>
                  </a:cubicBezTo>
                  <a:lnTo>
                    <a:pt x="450040" y="309661"/>
                  </a:lnTo>
                  <a:lnTo>
                    <a:pt x="450040" y="20644"/>
                  </a:lnTo>
                  <a:lnTo>
                    <a:pt x="609688" y="20644"/>
                  </a:lnTo>
                  <a:lnTo>
                    <a:pt x="609688" y="840901"/>
                  </a:lnTo>
                  <a:close/>
                </a:path>
              </a:pathLst>
            </a:custGeom>
            <a:solidFill>
              <a:schemeClr val="bg1"/>
            </a:solidFill>
            <a:ln w="9525" cap="flat">
              <a:noFill/>
              <a:prstDash val="solid"/>
              <a:miter/>
            </a:ln>
          </p:spPr>
          <p:txBody>
            <a:bodyPr rtlCol="0" anchor="ctr"/>
            <a:lstStyle/>
            <a:p>
              <a:endParaRPr lang="en-GB" dirty="0"/>
            </a:p>
          </p:txBody>
        </p:sp>
      </p:grpSp>
    </p:spTree>
    <p:extLst>
      <p:ext uri="{BB962C8B-B14F-4D97-AF65-F5344CB8AC3E}">
        <p14:creationId xmlns:p14="http://schemas.microsoft.com/office/powerpoint/2010/main" val="345501122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324001" y="1062500"/>
            <a:ext cx="5543400" cy="1877437"/>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 name="Title 2">
            <a:extLst>
              <a:ext uri="{FF2B5EF4-FFF2-40B4-BE49-F238E27FC236}">
                <a16:creationId xmlns:a16="http://schemas.microsoft.com/office/drawing/2014/main" id="{BBF5AF73-3EA7-4347-84EA-D70EBAC2F18F}"/>
              </a:ext>
            </a:extLst>
          </p:cNvPr>
          <p:cNvSpPr>
            <a:spLocks noGrp="1"/>
          </p:cNvSpPr>
          <p:nvPr>
            <p:ph type="title"/>
          </p:nvPr>
        </p:nvSpPr>
        <p:spPr>
          <a:xfrm>
            <a:off x="322780" y="267573"/>
            <a:ext cx="5544620" cy="430887"/>
          </a:xfrm>
        </p:spPr>
        <p:txBody>
          <a:bodyPr/>
          <a:lstStyle/>
          <a:p>
            <a:r>
              <a:rPr lang="en-US"/>
              <a:t>Click to edit Master title style</a:t>
            </a:r>
            <a:endParaRPr lang="en-GB" dirty="0"/>
          </a:p>
        </p:txBody>
      </p:sp>
      <p:sp>
        <p:nvSpPr>
          <p:cNvPr id="10" name="Footer Placeholder 2">
            <a:extLst>
              <a:ext uri="{FF2B5EF4-FFF2-40B4-BE49-F238E27FC236}">
                <a16:creationId xmlns:a16="http://schemas.microsoft.com/office/drawing/2014/main" id="{A415EBFD-084A-4878-8287-2E1A3FCE8DDE}"/>
              </a:ext>
            </a:extLst>
          </p:cNvPr>
          <p:cNvSpPr>
            <a:spLocks noGrp="1"/>
          </p:cNvSpPr>
          <p:nvPr>
            <p:ph type="ftr" sz="quarter" idx="10"/>
          </p:nvPr>
        </p:nvSpPr>
        <p:spPr>
          <a:xfrm>
            <a:off x="1234838" y="4740424"/>
            <a:ext cx="7195415" cy="169277"/>
          </a:xfrm>
        </p:spPr>
        <p:txBody>
          <a:bodyPr/>
          <a:lstStyle>
            <a:lvl1pPr>
              <a:defRPr b="0"/>
            </a:lvl1pPr>
          </a:lstStyle>
          <a:p>
            <a:pPr>
              <a:tabLst>
                <a:tab pos="989013" algn="l"/>
              </a:tabLst>
            </a:pPr>
            <a:r>
              <a:rPr lang="en-GB" smtClean="0"/>
              <a:t>| The Application of EREC P2 and EREP 130 to Electricity Storage | 02/08/2023</a:t>
            </a:r>
            <a:endParaRPr lang="en-GB" dirty="0"/>
          </a:p>
        </p:txBody>
      </p:sp>
      <p:grpSp>
        <p:nvGrpSpPr>
          <p:cNvPr id="17" name="Group 16">
            <a:extLst>
              <a:ext uri="{FF2B5EF4-FFF2-40B4-BE49-F238E27FC236}">
                <a16:creationId xmlns:a16="http://schemas.microsoft.com/office/drawing/2014/main" id="{A308CCAE-A613-4894-962F-B9332D979AE1}"/>
              </a:ext>
            </a:extLst>
          </p:cNvPr>
          <p:cNvGrpSpPr/>
          <p:nvPr userDrawn="1"/>
        </p:nvGrpSpPr>
        <p:grpSpPr>
          <a:xfrm>
            <a:off x="9206425" y="0"/>
            <a:ext cx="2029736" cy="2104028"/>
            <a:chOff x="3528102" y="847657"/>
            <a:chExt cx="2029736" cy="2104028"/>
          </a:xfrm>
        </p:grpSpPr>
        <p:sp>
          <p:nvSpPr>
            <p:cNvPr id="18" name="Guidance note">
              <a:extLst>
                <a:ext uri="{FF2B5EF4-FFF2-40B4-BE49-F238E27FC236}">
                  <a16:creationId xmlns:a16="http://schemas.microsoft.com/office/drawing/2014/main" id="{753381CB-CFAD-4C37-9043-05C8A52380A7}"/>
                </a:ext>
              </a:extLst>
            </p:cNvPr>
            <p:cNvSpPr/>
            <p:nvPr/>
          </p:nvSpPr>
          <p:spPr>
            <a:xfrm>
              <a:off x="3528102" y="847657"/>
              <a:ext cx="2029736" cy="2104028"/>
            </a:xfrm>
            <a:prstGeom prst="rect">
              <a:avLst/>
            </a:prstGeom>
            <a:solidFill>
              <a:sysClr val="window" lastClr="FFFFFF">
                <a:lumMod val="95000"/>
              </a:sysClr>
            </a:solidFill>
            <a:ln w="6350" cap="flat" cmpd="sng" algn="ctr">
              <a:noFill/>
              <a:prstDash val="solid"/>
              <a:miter lim="800000"/>
            </a:ln>
            <a:effectLst/>
          </p:spPr>
          <p:txBody>
            <a:bodyPr wrap="square" lIns="36000" tIns="36000" rIns="36000" bIns="36000" rtlCol="0" anchor="t" anchorCtr="0">
              <a:spAutoFit/>
            </a:bodyPr>
            <a:lstStyle/>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Reapplying the Slide Layout</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Putting text into a placeholder not only ensures the text sits in the correct place and is formatted correctly, it also helps to update the page quickly and efficiently. </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Right click on the page</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‘Layout’</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the layout you require</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Text bullet formatting</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use text/bullet formatting levels correctly, use the Increase List Level and Decrease List Level buttons from the Paragraph group on the Home tab</a:t>
              </a: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Alternatively you can use the keyboard shortcuts: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Shift+Alt+Right arrow key = increase level</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Shift+Alt+Left arrow key = decrease level</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Guides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ensure all other elements aside from placeholders are positioned correctly, switch your drawing guides on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Alt+F9</a:t>
              </a:r>
            </a:p>
          </p:txBody>
        </p:sp>
        <p:grpSp>
          <p:nvGrpSpPr>
            <p:cNvPr id="19" name="Group 18">
              <a:extLst>
                <a:ext uri="{FF2B5EF4-FFF2-40B4-BE49-F238E27FC236}">
                  <a16:creationId xmlns:a16="http://schemas.microsoft.com/office/drawing/2014/main" id="{8FA04F91-854A-4895-BD97-24C8BB928F41}"/>
                </a:ext>
              </a:extLst>
            </p:cNvPr>
            <p:cNvGrpSpPr/>
            <p:nvPr/>
          </p:nvGrpSpPr>
          <p:grpSpPr bwMode="gray">
            <a:xfrm>
              <a:off x="3568059" y="1907313"/>
              <a:ext cx="1038536" cy="360283"/>
              <a:chOff x="4736026" y="-3144621"/>
              <a:chExt cx="1698109" cy="589139"/>
            </a:xfrm>
            <a:solidFill>
              <a:srgbClr val="A5A5A5">
                <a:lumMod val="20000"/>
                <a:lumOff val="80000"/>
              </a:srgbClr>
            </a:solidFill>
          </p:grpSpPr>
          <p:pic>
            <p:nvPicPr>
              <p:cNvPr id="20" name="Picture 3">
                <a:extLst>
                  <a:ext uri="{FF2B5EF4-FFF2-40B4-BE49-F238E27FC236}">
                    <a16:creationId xmlns:a16="http://schemas.microsoft.com/office/drawing/2014/main" id="{9CABB711-E1AB-41A2-A779-C8967E1B90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314462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702CAAD7-0480-4B1D-A46C-986161320307}"/>
                  </a:ext>
                </a:extLst>
              </p:cNvPr>
              <p:cNvSpPr/>
              <p:nvPr/>
            </p:nvSpPr>
            <p:spPr bwMode="gray">
              <a:xfrm>
                <a:off x="5292025" y="-3085266"/>
                <a:ext cx="346227" cy="166715"/>
              </a:xfrm>
              <a:prstGeom prst="roundRect">
                <a:avLst>
                  <a:gd name="adj" fmla="val 20963"/>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273"/>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spTree>
    <p:extLst>
      <p:ext uri="{BB962C8B-B14F-4D97-AF65-F5344CB8AC3E}">
        <p14:creationId xmlns:p14="http://schemas.microsoft.com/office/powerpoint/2010/main" val="199786052"/>
      </p:ext>
    </p:extLst>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323999" y="1062500"/>
            <a:ext cx="4068613" cy="1877437"/>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4751388" y="1062500"/>
            <a:ext cx="4068000" cy="1877437"/>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 name="Title 2">
            <a:extLst>
              <a:ext uri="{FF2B5EF4-FFF2-40B4-BE49-F238E27FC236}">
                <a16:creationId xmlns:a16="http://schemas.microsoft.com/office/drawing/2014/main" id="{4042441E-8F2C-4081-9DA0-77F80225EC06}"/>
              </a:ext>
            </a:extLst>
          </p:cNvPr>
          <p:cNvSpPr>
            <a:spLocks noGrp="1"/>
          </p:cNvSpPr>
          <p:nvPr>
            <p:ph type="title"/>
          </p:nvPr>
        </p:nvSpPr>
        <p:spPr/>
        <p:txBody>
          <a:bodyPr/>
          <a:lstStyle/>
          <a:p>
            <a:r>
              <a:rPr lang="en-US"/>
              <a:t>Click to edit Master title style</a:t>
            </a:r>
            <a:endParaRPr lang="en-GB" dirty="0"/>
          </a:p>
        </p:txBody>
      </p:sp>
      <p:sp>
        <p:nvSpPr>
          <p:cNvPr id="11" name="Footer Placeholder 2">
            <a:extLst>
              <a:ext uri="{FF2B5EF4-FFF2-40B4-BE49-F238E27FC236}">
                <a16:creationId xmlns:a16="http://schemas.microsoft.com/office/drawing/2014/main" id="{EB7EAF22-09C0-49C9-9811-75AF4CD21686}"/>
              </a:ext>
            </a:extLst>
          </p:cNvPr>
          <p:cNvSpPr>
            <a:spLocks noGrp="1"/>
          </p:cNvSpPr>
          <p:nvPr>
            <p:ph type="ftr" sz="quarter" idx="10"/>
          </p:nvPr>
        </p:nvSpPr>
        <p:spPr>
          <a:xfrm>
            <a:off x="1234838" y="4740424"/>
            <a:ext cx="7195415" cy="169277"/>
          </a:xfrm>
        </p:spPr>
        <p:txBody>
          <a:bodyPr/>
          <a:lstStyle>
            <a:lvl1pPr>
              <a:defRPr b="0"/>
            </a:lvl1pPr>
          </a:lstStyle>
          <a:p>
            <a:pPr>
              <a:tabLst>
                <a:tab pos="989013" algn="l"/>
              </a:tabLst>
            </a:pPr>
            <a:r>
              <a:rPr lang="en-GB" smtClean="0"/>
              <a:t>| The Application of EREC P2 and EREP 130 to Electricity Storage | 02/08/2023</a:t>
            </a:r>
            <a:endParaRPr lang="en-GB" dirty="0"/>
          </a:p>
        </p:txBody>
      </p:sp>
      <p:grpSp>
        <p:nvGrpSpPr>
          <p:cNvPr id="24" name="Group 23">
            <a:extLst>
              <a:ext uri="{FF2B5EF4-FFF2-40B4-BE49-F238E27FC236}">
                <a16:creationId xmlns:a16="http://schemas.microsoft.com/office/drawing/2014/main" id="{96800D90-E2FB-42D1-8CB6-1955ED546129}"/>
              </a:ext>
            </a:extLst>
          </p:cNvPr>
          <p:cNvGrpSpPr/>
          <p:nvPr userDrawn="1"/>
        </p:nvGrpSpPr>
        <p:grpSpPr>
          <a:xfrm>
            <a:off x="9206425" y="0"/>
            <a:ext cx="2029736" cy="2104028"/>
            <a:chOff x="3528102" y="847657"/>
            <a:chExt cx="2029736" cy="2104028"/>
          </a:xfrm>
        </p:grpSpPr>
        <p:sp>
          <p:nvSpPr>
            <p:cNvPr id="25" name="Guidance note">
              <a:extLst>
                <a:ext uri="{FF2B5EF4-FFF2-40B4-BE49-F238E27FC236}">
                  <a16:creationId xmlns:a16="http://schemas.microsoft.com/office/drawing/2014/main" id="{819ED999-6999-46F4-B7A1-EFF10837A570}"/>
                </a:ext>
              </a:extLst>
            </p:cNvPr>
            <p:cNvSpPr/>
            <p:nvPr/>
          </p:nvSpPr>
          <p:spPr>
            <a:xfrm>
              <a:off x="3528102" y="847657"/>
              <a:ext cx="2029736" cy="2104028"/>
            </a:xfrm>
            <a:prstGeom prst="rect">
              <a:avLst/>
            </a:prstGeom>
            <a:solidFill>
              <a:sysClr val="window" lastClr="FFFFFF">
                <a:lumMod val="95000"/>
              </a:sysClr>
            </a:solidFill>
            <a:ln w="6350" cap="flat" cmpd="sng" algn="ctr">
              <a:noFill/>
              <a:prstDash val="solid"/>
              <a:miter lim="800000"/>
            </a:ln>
            <a:effectLst/>
          </p:spPr>
          <p:txBody>
            <a:bodyPr wrap="square" lIns="36000" tIns="36000" rIns="36000" bIns="36000" rtlCol="0" anchor="t" anchorCtr="0">
              <a:spAutoFit/>
            </a:bodyPr>
            <a:lstStyle/>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Reapplying the Slide Layout</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Putting text into a placeholder not only ensures the text sits in the correct place and is formatted correctly, it also helps to update the page quickly and efficiently. </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Right click on the page</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‘Layout’</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the layout you require</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Text bullet formatting</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use text/bullet formatting levels correctly, use the Increase List Level and Decrease List Level buttons from the Paragraph group on the Home tab</a:t>
              </a: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Alternatively you can use the keyboard shortcuts: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Shift+Alt+Right arrow key = increase level</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Shift+Alt+Left arrow key = decrease level</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Guides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ensure all other elements aside from placeholders are positioned correctly, switch your drawing guides on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Alt+F9</a:t>
              </a:r>
            </a:p>
          </p:txBody>
        </p:sp>
        <p:grpSp>
          <p:nvGrpSpPr>
            <p:cNvPr id="26" name="Group 25">
              <a:extLst>
                <a:ext uri="{FF2B5EF4-FFF2-40B4-BE49-F238E27FC236}">
                  <a16:creationId xmlns:a16="http://schemas.microsoft.com/office/drawing/2014/main" id="{1B633B5A-3193-4605-B154-E0B8CB89CCB3}"/>
                </a:ext>
              </a:extLst>
            </p:cNvPr>
            <p:cNvGrpSpPr/>
            <p:nvPr/>
          </p:nvGrpSpPr>
          <p:grpSpPr bwMode="gray">
            <a:xfrm>
              <a:off x="3568059" y="1907313"/>
              <a:ext cx="1038536" cy="360283"/>
              <a:chOff x="4736026" y="-3144621"/>
              <a:chExt cx="1698109" cy="589139"/>
            </a:xfrm>
            <a:solidFill>
              <a:srgbClr val="A5A5A5">
                <a:lumMod val="20000"/>
                <a:lumOff val="80000"/>
              </a:srgbClr>
            </a:solidFill>
          </p:grpSpPr>
          <p:pic>
            <p:nvPicPr>
              <p:cNvPr id="27" name="Picture 3">
                <a:extLst>
                  <a:ext uri="{FF2B5EF4-FFF2-40B4-BE49-F238E27FC236}">
                    <a16:creationId xmlns:a16="http://schemas.microsoft.com/office/drawing/2014/main" id="{585F499E-E2AE-40D1-BBDA-189BC79FDB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314462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52EE2C4-E482-438A-9070-A14C38B61464}"/>
                  </a:ext>
                </a:extLst>
              </p:cNvPr>
              <p:cNvSpPr/>
              <p:nvPr/>
            </p:nvSpPr>
            <p:spPr bwMode="gray">
              <a:xfrm>
                <a:off x="5292025" y="-3085266"/>
                <a:ext cx="346227" cy="166715"/>
              </a:xfrm>
              <a:prstGeom prst="roundRect">
                <a:avLst>
                  <a:gd name="adj" fmla="val 20963"/>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273"/>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spTree>
    <p:extLst>
      <p:ext uri="{BB962C8B-B14F-4D97-AF65-F5344CB8AC3E}">
        <p14:creationId xmlns:p14="http://schemas.microsoft.com/office/powerpoint/2010/main" val="1383663062"/>
      </p:ext>
    </p:extLst>
  </p:cSld>
  <p:clrMapOvr>
    <a:masterClrMapping/>
  </p:clrMapOvr>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323999" y="1062500"/>
            <a:ext cx="4068613" cy="1877437"/>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4752975" y="1062038"/>
            <a:ext cx="4051937" cy="3454400"/>
          </a:xfrm>
          <a:solidFill>
            <a:schemeClr val="bg1">
              <a:lumMod val="95000"/>
            </a:schemeClr>
          </a:solidFill>
        </p:spPr>
        <p:txBody>
          <a:bodyPr anchor="ctr">
            <a:noAutofit/>
          </a:bodyPr>
          <a:lstStyle>
            <a:lvl1pPr algn="ctr">
              <a:defRPr/>
            </a:lvl1pPr>
          </a:lstStyle>
          <a:p>
            <a:r>
              <a:rPr lang="en-GB" dirty="0"/>
              <a:t>INSERT PICTURE</a:t>
            </a:r>
          </a:p>
        </p:txBody>
      </p:sp>
      <p:sp>
        <p:nvSpPr>
          <p:cNvPr id="2" name="Title 1">
            <a:extLst>
              <a:ext uri="{FF2B5EF4-FFF2-40B4-BE49-F238E27FC236}">
                <a16:creationId xmlns:a16="http://schemas.microsoft.com/office/drawing/2014/main" id="{96A9E21F-48B1-4B1C-A7BD-A425530A3B2D}"/>
              </a:ext>
            </a:extLst>
          </p:cNvPr>
          <p:cNvSpPr>
            <a:spLocks noGrp="1"/>
          </p:cNvSpPr>
          <p:nvPr>
            <p:ph type="title"/>
          </p:nvPr>
        </p:nvSpPr>
        <p:spPr/>
        <p:txBody>
          <a:bodyPr/>
          <a:lstStyle/>
          <a:p>
            <a:r>
              <a:rPr lang="en-US"/>
              <a:t>Click to edit Master title style</a:t>
            </a:r>
            <a:endParaRPr lang="en-GB" dirty="0"/>
          </a:p>
        </p:txBody>
      </p:sp>
      <p:sp>
        <p:nvSpPr>
          <p:cNvPr id="12" name="Footer Placeholder 2">
            <a:extLst>
              <a:ext uri="{FF2B5EF4-FFF2-40B4-BE49-F238E27FC236}">
                <a16:creationId xmlns:a16="http://schemas.microsoft.com/office/drawing/2014/main" id="{44373E4D-07C5-468F-A7BD-C7AD22C7764C}"/>
              </a:ext>
            </a:extLst>
          </p:cNvPr>
          <p:cNvSpPr>
            <a:spLocks noGrp="1"/>
          </p:cNvSpPr>
          <p:nvPr>
            <p:ph type="ftr" sz="quarter" idx="10"/>
          </p:nvPr>
        </p:nvSpPr>
        <p:spPr>
          <a:xfrm>
            <a:off x="1234838" y="4740424"/>
            <a:ext cx="7195415" cy="169277"/>
          </a:xfrm>
        </p:spPr>
        <p:txBody>
          <a:bodyPr/>
          <a:lstStyle>
            <a:lvl1pPr>
              <a:defRPr b="0"/>
            </a:lvl1pPr>
          </a:lstStyle>
          <a:p>
            <a:pPr>
              <a:tabLst>
                <a:tab pos="989013" algn="l"/>
              </a:tabLst>
            </a:pPr>
            <a:r>
              <a:rPr lang="en-GB" smtClean="0"/>
              <a:t>| The Application of EREC P2 and EREP 130 to Electricity Storage | 02/08/2023</a:t>
            </a:r>
            <a:endParaRPr lang="en-GB" dirty="0"/>
          </a:p>
        </p:txBody>
      </p:sp>
      <p:grpSp>
        <p:nvGrpSpPr>
          <p:cNvPr id="33" name="Group 32">
            <a:extLst>
              <a:ext uri="{FF2B5EF4-FFF2-40B4-BE49-F238E27FC236}">
                <a16:creationId xmlns:a16="http://schemas.microsoft.com/office/drawing/2014/main" id="{DBC6F12F-E651-47EF-873C-C4BCFD73026C}"/>
              </a:ext>
            </a:extLst>
          </p:cNvPr>
          <p:cNvGrpSpPr/>
          <p:nvPr userDrawn="1"/>
        </p:nvGrpSpPr>
        <p:grpSpPr>
          <a:xfrm>
            <a:off x="9206425" y="0"/>
            <a:ext cx="2029736" cy="2104028"/>
            <a:chOff x="3528102" y="847657"/>
            <a:chExt cx="2029736" cy="2104028"/>
          </a:xfrm>
        </p:grpSpPr>
        <p:sp>
          <p:nvSpPr>
            <p:cNvPr id="34" name="Guidance note">
              <a:extLst>
                <a:ext uri="{FF2B5EF4-FFF2-40B4-BE49-F238E27FC236}">
                  <a16:creationId xmlns:a16="http://schemas.microsoft.com/office/drawing/2014/main" id="{F95C3436-B6EE-47A5-8CDF-DFC1CEE6A784}"/>
                </a:ext>
              </a:extLst>
            </p:cNvPr>
            <p:cNvSpPr/>
            <p:nvPr/>
          </p:nvSpPr>
          <p:spPr>
            <a:xfrm>
              <a:off x="3528102" y="847657"/>
              <a:ext cx="2029736" cy="2104028"/>
            </a:xfrm>
            <a:prstGeom prst="rect">
              <a:avLst/>
            </a:prstGeom>
            <a:solidFill>
              <a:sysClr val="window" lastClr="FFFFFF">
                <a:lumMod val="95000"/>
              </a:sysClr>
            </a:solidFill>
            <a:ln w="6350" cap="flat" cmpd="sng" algn="ctr">
              <a:noFill/>
              <a:prstDash val="solid"/>
              <a:miter lim="800000"/>
            </a:ln>
            <a:effectLst/>
          </p:spPr>
          <p:txBody>
            <a:bodyPr wrap="square" lIns="36000" tIns="36000" rIns="36000" bIns="36000" rtlCol="0" anchor="t" anchorCtr="0">
              <a:spAutoFit/>
            </a:bodyPr>
            <a:lstStyle/>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Reapplying the Slide Layout</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Putting text into a placeholder not only ensures the text sits in the correct place and is formatted correctly, it also helps to update the page quickly and efficiently. </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Right click on the page</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‘Layout’</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the layout you require</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Text bullet formatting</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use text/bullet formatting levels correctly, use the Increase List Level and Decrease List Level buttons from the Paragraph group on the Home tab</a:t>
              </a: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Alternatively you can use the keyboard shortcuts: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Shift+Alt+Right arrow key = increase level</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Shift+Alt+Left arrow key = decrease level</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Guides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ensure all other elements aside from placeholders are positioned correctly, switch your drawing guides on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Alt+F9</a:t>
              </a:r>
            </a:p>
          </p:txBody>
        </p:sp>
        <p:grpSp>
          <p:nvGrpSpPr>
            <p:cNvPr id="35" name="Group 34">
              <a:extLst>
                <a:ext uri="{FF2B5EF4-FFF2-40B4-BE49-F238E27FC236}">
                  <a16:creationId xmlns:a16="http://schemas.microsoft.com/office/drawing/2014/main" id="{F50E3572-442E-4063-AED5-829AB7EAA7C3}"/>
                </a:ext>
              </a:extLst>
            </p:cNvPr>
            <p:cNvGrpSpPr/>
            <p:nvPr/>
          </p:nvGrpSpPr>
          <p:grpSpPr bwMode="gray">
            <a:xfrm>
              <a:off x="3568059" y="1907313"/>
              <a:ext cx="1038536" cy="360283"/>
              <a:chOff x="4736026" y="-3144621"/>
              <a:chExt cx="1698109" cy="589139"/>
            </a:xfrm>
            <a:solidFill>
              <a:srgbClr val="A5A5A5">
                <a:lumMod val="20000"/>
                <a:lumOff val="80000"/>
              </a:srgbClr>
            </a:solidFill>
          </p:grpSpPr>
          <p:pic>
            <p:nvPicPr>
              <p:cNvPr id="36" name="Picture 3">
                <a:extLst>
                  <a:ext uri="{FF2B5EF4-FFF2-40B4-BE49-F238E27FC236}">
                    <a16:creationId xmlns:a16="http://schemas.microsoft.com/office/drawing/2014/main" id="{97890FFF-8342-4E6A-B73E-44D0FCF7A2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314462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7" name="Rounded Rectangle 20">
                <a:extLst>
                  <a:ext uri="{FF2B5EF4-FFF2-40B4-BE49-F238E27FC236}">
                    <a16:creationId xmlns:a16="http://schemas.microsoft.com/office/drawing/2014/main" id="{C5F8D64F-558B-4EE8-B969-C40A6125D25D}"/>
                  </a:ext>
                </a:extLst>
              </p:cNvPr>
              <p:cNvSpPr/>
              <p:nvPr/>
            </p:nvSpPr>
            <p:spPr bwMode="gray">
              <a:xfrm>
                <a:off x="5292025" y="-3085266"/>
                <a:ext cx="346227" cy="166715"/>
              </a:xfrm>
              <a:prstGeom prst="roundRect">
                <a:avLst>
                  <a:gd name="adj" fmla="val 20963"/>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273"/>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sp>
        <p:nvSpPr>
          <p:cNvPr id="39" name="Round Diagonal Corner Rectangle 4">
            <a:extLst>
              <a:ext uri="{FF2B5EF4-FFF2-40B4-BE49-F238E27FC236}">
                <a16:creationId xmlns:a16="http://schemas.microsoft.com/office/drawing/2014/main" id="{DEEFE2A4-9E60-4329-8F38-C8621FA2D86F}"/>
              </a:ext>
            </a:extLst>
          </p:cNvPr>
          <p:cNvSpPr/>
          <p:nvPr userDrawn="1"/>
        </p:nvSpPr>
        <p:spPr>
          <a:xfrm>
            <a:off x="9206425" y="2140326"/>
            <a:ext cx="2030635" cy="2116424"/>
          </a:xfrm>
          <a:prstGeom prst="rect">
            <a:avLst/>
          </a:prstGeom>
          <a:solidFill>
            <a:sysClr val="window" lastClr="FFFFFF">
              <a:lumMod val="95000"/>
            </a:sysClr>
          </a:solidFill>
          <a:ln w="6350" cap="flat" cmpd="sng" algn="ctr">
            <a:noFill/>
            <a:prstDash val="solid"/>
            <a:miter lim="800000"/>
          </a:ln>
          <a:effectLst/>
        </p:spPr>
        <p:txBody>
          <a:bodyPr wrap="square" lIns="42138" tIns="42138" rIns="42138" bIns="42138" rtlCol="0" anchor="t"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Image placeholders</a:t>
            </a:r>
          </a:p>
          <a:p>
            <a:pPr marL="0" marR="0" lvl="1"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This layout is set with a picture placeholder for photography. To insert an image: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the ‘picture placeholder icon’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Navigate to the file and insert</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Updating image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the image you wish to change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Delete the image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Follow the steps as above to insert an image</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Cropping image</a:t>
            </a:r>
          </a:p>
          <a:p>
            <a:pPr marL="0" marR="0" lvl="1"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When the image is inserted it may not automatically show the part of the image you want. To change what is shown: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the image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Go to ‘Format’ tab</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‘Crop’</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You can now move the image within the placeholder.</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Resizing image</a:t>
            </a:r>
          </a:p>
          <a:p>
            <a:pPr marL="0" marR="0" lvl="1"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If the shape of the image resizes too small or big, you can reset the placeholder by:</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Right-click on the page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‘reset slide’ (note: Using this action will reset all of the manual formatting on the page)</a:t>
            </a:r>
          </a:p>
        </p:txBody>
      </p:sp>
    </p:spTree>
    <p:extLst>
      <p:ext uri="{BB962C8B-B14F-4D97-AF65-F5344CB8AC3E}">
        <p14:creationId xmlns:p14="http://schemas.microsoft.com/office/powerpoint/2010/main" val="2239661114"/>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6227763" y="1062038"/>
            <a:ext cx="2577149" cy="3454400"/>
          </a:xfrm>
          <a:solidFill>
            <a:schemeClr val="bg1">
              <a:lumMod val="95000"/>
            </a:schemeClr>
          </a:solidFill>
        </p:spPr>
        <p:txBody>
          <a:bodyPr anchor="ctr">
            <a:noAutofit/>
          </a:bodyPr>
          <a:lstStyle>
            <a:lvl1pPr algn="ctr">
              <a:defRPr/>
            </a:lvl1pPr>
          </a:lstStyle>
          <a:p>
            <a:r>
              <a:rPr lang="en-GB" dirty="0"/>
              <a:t>INSERT PICTURE</a:t>
            </a:r>
          </a:p>
        </p:txBody>
      </p:sp>
      <p:sp>
        <p:nvSpPr>
          <p:cNvPr id="2" name="Title 1">
            <a:extLst>
              <a:ext uri="{FF2B5EF4-FFF2-40B4-BE49-F238E27FC236}">
                <a16:creationId xmlns:a16="http://schemas.microsoft.com/office/drawing/2014/main" id="{96A9E21F-48B1-4B1C-A7BD-A425530A3B2D}"/>
              </a:ext>
            </a:extLst>
          </p:cNvPr>
          <p:cNvSpPr>
            <a:spLocks noGrp="1"/>
          </p:cNvSpPr>
          <p:nvPr>
            <p:ph type="title"/>
          </p:nvPr>
        </p:nvSpPr>
        <p:spPr/>
        <p:txBody>
          <a:bodyPr/>
          <a:lstStyle/>
          <a:p>
            <a:r>
              <a:rPr lang="en-US"/>
              <a:t>Click to edit Master title style</a:t>
            </a:r>
            <a:endParaRPr lang="en-GB" dirty="0"/>
          </a:p>
        </p:txBody>
      </p:sp>
      <p:sp>
        <p:nvSpPr>
          <p:cNvPr id="10" name="Text Placeholder 3">
            <a:extLst>
              <a:ext uri="{FF2B5EF4-FFF2-40B4-BE49-F238E27FC236}">
                <a16:creationId xmlns:a16="http://schemas.microsoft.com/office/drawing/2014/main" id="{A5B8ED1A-AF6F-4E25-AAB2-26D9DEBFF562}"/>
              </a:ext>
            </a:extLst>
          </p:cNvPr>
          <p:cNvSpPr>
            <a:spLocks noGrp="1"/>
          </p:cNvSpPr>
          <p:nvPr>
            <p:ph type="body" sz="quarter" idx="16"/>
          </p:nvPr>
        </p:nvSpPr>
        <p:spPr>
          <a:xfrm>
            <a:off x="324000" y="1062500"/>
            <a:ext cx="2592239" cy="2154436"/>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3">
            <a:extLst>
              <a:ext uri="{FF2B5EF4-FFF2-40B4-BE49-F238E27FC236}">
                <a16:creationId xmlns:a16="http://schemas.microsoft.com/office/drawing/2014/main" id="{34BB6730-51C5-4FB3-8052-D9905AB1484A}"/>
              </a:ext>
            </a:extLst>
          </p:cNvPr>
          <p:cNvSpPr>
            <a:spLocks noGrp="1"/>
          </p:cNvSpPr>
          <p:nvPr>
            <p:ph type="body" sz="quarter" idx="19"/>
          </p:nvPr>
        </p:nvSpPr>
        <p:spPr>
          <a:xfrm>
            <a:off x="3276600" y="1062500"/>
            <a:ext cx="2592000" cy="2154436"/>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Footer Placeholder 2">
            <a:extLst>
              <a:ext uri="{FF2B5EF4-FFF2-40B4-BE49-F238E27FC236}">
                <a16:creationId xmlns:a16="http://schemas.microsoft.com/office/drawing/2014/main" id="{E89C5F10-0515-49F1-B7E1-FA5D252EBE48}"/>
              </a:ext>
            </a:extLst>
          </p:cNvPr>
          <p:cNvSpPr>
            <a:spLocks noGrp="1"/>
          </p:cNvSpPr>
          <p:nvPr>
            <p:ph type="ftr" sz="quarter" idx="10"/>
          </p:nvPr>
        </p:nvSpPr>
        <p:spPr>
          <a:xfrm>
            <a:off x="1234838" y="4740424"/>
            <a:ext cx="7195415" cy="169277"/>
          </a:xfrm>
        </p:spPr>
        <p:txBody>
          <a:bodyPr/>
          <a:lstStyle>
            <a:lvl1pPr>
              <a:defRPr b="0"/>
            </a:lvl1pPr>
          </a:lstStyle>
          <a:p>
            <a:pPr>
              <a:tabLst>
                <a:tab pos="989013" algn="l"/>
              </a:tabLst>
            </a:pPr>
            <a:r>
              <a:rPr lang="en-GB" smtClean="0"/>
              <a:t>| The Application of EREC P2 and EREP 130 to Electricity Storage | 02/08/2023</a:t>
            </a:r>
            <a:endParaRPr lang="en-GB" dirty="0"/>
          </a:p>
        </p:txBody>
      </p:sp>
      <p:grpSp>
        <p:nvGrpSpPr>
          <p:cNvPr id="14" name="Group 13">
            <a:extLst>
              <a:ext uri="{FF2B5EF4-FFF2-40B4-BE49-F238E27FC236}">
                <a16:creationId xmlns:a16="http://schemas.microsoft.com/office/drawing/2014/main" id="{566203AC-F147-41C5-B406-E8249CBBDB54}"/>
              </a:ext>
            </a:extLst>
          </p:cNvPr>
          <p:cNvGrpSpPr/>
          <p:nvPr userDrawn="1"/>
        </p:nvGrpSpPr>
        <p:grpSpPr>
          <a:xfrm>
            <a:off x="9206425" y="0"/>
            <a:ext cx="2029736" cy="2104028"/>
            <a:chOff x="3528102" y="847657"/>
            <a:chExt cx="2029736" cy="2104028"/>
          </a:xfrm>
        </p:grpSpPr>
        <p:sp>
          <p:nvSpPr>
            <p:cNvPr id="15" name="Guidance note">
              <a:extLst>
                <a:ext uri="{FF2B5EF4-FFF2-40B4-BE49-F238E27FC236}">
                  <a16:creationId xmlns:a16="http://schemas.microsoft.com/office/drawing/2014/main" id="{464C2E21-214C-4806-9F3E-C69A825582DD}"/>
                </a:ext>
              </a:extLst>
            </p:cNvPr>
            <p:cNvSpPr/>
            <p:nvPr/>
          </p:nvSpPr>
          <p:spPr>
            <a:xfrm>
              <a:off x="3528102" y="847657"/>
              <a:ext cx="2029736" cy="2104028"/>
            </a:xfrm>
            <a:prstGeom prst="rect">
              <a:avLst/>
            </a:prstGeom>
            <a:solidFill>
              <a:sysClr val="window" lastClr="FFFFFF">
                <a:lumMod val="95000"/>
              </a:sysClr>
            </a:solidFill>
            <a:ln w="6350" cap="flat" cmpd="sng" algn="ctr">
              <a:noFill/>
              <a:prstDash val="solid"/>
              <a:miter lim="800000"/>
            </a:ln>
            <a:effectLst/>
          </p:spPr>
          <p:txBody>
            <a:bodyPr wrap="square" lIns="36000" tIns="36000" rIns="36000" bIns="36000" rtlCol="0" anchor="t" anchorCtr="0">
              <a:spAutoFit/>
            </a:bodyPr>
            <a:lstStyle/>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Reapplying the Slide Layout</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Putting text into a placeholder not only ensures the text sits in the correct place and is formatted correctly, it also helps to update the page quickly and efficiently. </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Right click on the page</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‘Layout’</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the layout you require</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Text bullet formatting</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use text/bullet formatting levels correctly, use the Increase List Level and Decrease List Level buttons from the Paragraph group on the Home tab</a:t>
              </a: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Alternatively you can use the keyboard shortcuts: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Shift+Alt+Right arrow key = increase level</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Shift+Alt+Left arrow key = decrease level</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Guides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ensure all other elements aside from placeholders are positioned correctly, switch your drawing guides on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Alt+F9</a:t>
              </a:r>
            </a:p>
          </p:txBody>
        </p:sp>
        <p:grpSp>
          <p:nvGrpSpPr>
            <p:cNvPr id="16" name="Group 15">
              <a:extLst>
                <a:ext uri="{FF2B5EF4-FFF2-40B4-BE49-F238E27FC236}">
                  <a16:creationId xmlns:a16="http://schemas.microsoft.com/office/drawing/2014/main" id="{DE56EF6B-B396-42F9-B229-E1E18A219AB6}"/>
                </a:ext>
              </a:extLst>
            </p:cNvPr>
            <p:cNvGrpSpPr/>
            <p:nvPr/>
          </p:nvGrpSpPr>
          <p:grpSpPr bwMode="gray">
            <a:xfrm>
              <a:off x="3568059" y="1907313"/>
              <a:ext cx="1038536" cy="360283"/>
              <a:chOff x="4736026" y="-3144621"/>
              <a:chExt cx="1698109" cy="589139"/>
            </a:xfrm>
            <a:solidFill>
              <a:srgbClr val="A5A5A5">
                <a:lumMod val="20000"/>
                <a:lumOff val="80000"/>
              </a:srgbClr>
            </a:solidFill>
          </p:grpSpPr>
          <p:pic>
            <p:nvPicPr>
              <p:cNvPr id="17" name="Picture 3">
                <a:extLst>
                  <a:ext uri="{FF2B5EF4-FFF2-40B4-BE49-F238E27FC236}">
                    <a16:creationId xmlns:a16="http://schemas.microsoft.com/office/drawing/2014/main" id="{8EB1562C-2ED4-4AC8-AFE4-22D14FADBF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314462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2" name="Rounded Rectangle 20">
                <a:extLst>
                  <a:ext uri="{FF2B5EF4-FFF2-40B4-BE49-F238E27FC236}">
                    <a16:creationId xmlns:a16="http://schemas.microsoft.com/office/drawing/2014/main" id="{E1BE0287-66BC-469E-9977-A30B88F00C15}"/>
                  </a:ext>
                </a:extLst>
              </p:cNvPr>
              <p:cNvSpPr/>
              <p:nvPr/>
            </p:nvSpPr>
            <p:spPr bwMode="gray">
              <a:xfrm>
                <a:off x="5292025" y="-3085266"/>
                <a:ext cx="346227" cy="166715"/>
              </a:xfrm>
              <a:prstGeom prst="roundRect">
                <a:avLst>
                  <a:gd name="adj" fmla="val 20963"/>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273"/>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sp>
        <p:nvSpPr>
          <p:cNvPr id="23" name="Round Diagonal Corner Rectangle 4">
            <a:extLst>
              <a:ext uri="{FF2B5EF4-FFF2-40B4-BE49-F238E27FC236}">
                <a16:creationId xmlns:a16="http://schemas.microsoft.com/office/drawing/2014/main" id="{529E9B37-4CA4-410B-848A-FE86FF6F9510}"/>
              </a:ext>
            </a:extLst>
          </p:cNvPr>
          <p:cNvSpPr/>
          <p:nvPr userDrawn="1"/>
        </p:nvSpPr>
        <p:spPr>
          <a:xfrm>
            <a:off x="9206425" y="2140326"/>
            <a:ext cx="2030635" cy="2116424"/>
          </a:xfrm>
          <a:prstGeom prst="rect">
            <a:avLst/>
          </a:prstGeom>
          <a:solidFill>
            <a:sysClr val="window" lastClr="FFFFFF">
              <a:lumMod val="95000"/>
            </a:sysClr>
          </a:solidFill>
          <a:ln w="6350" cap="flat" cmpd="sng" algn="ctr">
            <a:noFill/>
            <a:prstDash val="solid"/>
            <a:miter lim="800000"/>
          </a:ln>
          <a:effectLst/>
        </p:spPr>
        <p:txBody>
          <a:bodyPr wrap="square" lIns="42138" tIns="42138" rIns="42138" bIns="42138" rtlCol="0" anchor="t"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Image placeholders</a:t>
            </a:r>
          </a:p>
          <a:p>
            <a:pPr marL="0" marR="0" lvl="1"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This layout is set with a picture placeholder for photography. To insert an image: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the ‘picture placeholder icon’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Navigate to the file and insert</a:t>
            </a:r>
          </a:p>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Updating image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the image you wish to change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Delete the image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Follow the steps as above to insert an image</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Cropping image</a:t>
            </a:r>
          </a:p>
          <a:p>
            <a:pPr marL="0" marR="0" lvl="1"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When the image is inserted it may not automatically show the part of the image you want. To change what is shown: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the image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Go to ‘Format’ tab</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‘Crop’</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You can now move the image within the placeholder.</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Resizing image</a:t>
            </a:r>
          </a:p>
          <a:p>
            <a:pPr marL="0" marR="0" lvl="1"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If the shape of the image resizes too small or big, you can reset the placeholder by:</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Right-click on the page</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‘reset slide’ (note: Using this action will reset all of the manual formatting on the page)</a:t>
            </a:r>
          </a:p>
        </p:txBody>
      </p:sp>
    </p:spTree>
    <p:extLst>
      <p:ext uri="{BB962C8B-B14F-4D97-AF65-F5344CB8AC3E}">
        <p14:creationId xmlns:p14="http://schemas.microsoft.com/office/powerpoint/2010/main" val="785597152"/>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4000" y="1062500"/>
            <a:ext cx="2592239" cy="2154436"/>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600" y="1062500"/>
            <a:ext cx="2592000" cy="2154436"/>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961" y="1062500"/>
            <a:ext cx="2592000" cy="1569660"/>
          </a:xfrm>
        </p:spPr>
        <p:txBody>
          <a:bodyPr wrap="square">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a:extLst>
              <a:ext uri="{FF2B5EF4-FFF2-40B4-BE49-F238E27FC236}">
                <a16:creationId xmlns:a16="http://schemas.microsoft.com/office/drawing/2014/main" id="{EC8401A2-6451-4E45-96E0-C555AE389B92}"/>
              </a:ext>
            </a:extLst>
          </p:cNvPr>
          <p:cNvSpPr>
            <a:spLocks noGrp="1"/>
          </p:cNvSpPr>
          <p:nvPr>
            <p:ph type="title"/>
          </p:nvPr>
        </p:nvSpPr>
        <p:spPr/>
        <p:txBody>
          <a:bodyPr/>
          <a:lstStyle/>
          <a:p>
            <a:r>
              <a:rPr lang="en-US"/>
              <a:t>Click to edit Master title style</a:t>
            </a:r>
            <a:endParaRPr lang="en-GB" dirty="0"/>
          </a:p>
        </p:txBody>
      </p:sp>
      <p:sp>
        <p:nvSpPr>
          <p:cNvPr id="12" name="Footer Placeholder 2">
            <a:extLst>
              <a:ext uri="{FF2B5EF4-FFF2-40B4-BE49-F238E27FC236}">
                <a16:creationId xmlns:a16="http://schemas.microsoft.com/office/drawing/2014/main" id="{11993E21-89C4-43F1-B0DA-3D71670B0B04}"/>
              </a:ext>
            </a:extLst>
          </p:cNvPr>
          <p:cNvSpPr>
            <a:spLocks noGrp="1"/>
          </p:cNvSpPr>
          <p:nvPr>
            <p:ph type="ftr" sz="quarter" idx="10"/>
          </p:nvPr>
        </p:nvSpPr>
        <p:spPr>
          <a:xfrm>
            <a:off x="1234838" y="4740424"/>
            <a:ext cx="7195415" cy="169277"/>
          </a:xfrm>
        </p:spPr>
        <p:txBody>
          <a:bodyPr/>
          <a:lstStyle>
            <a:lvl1pPr>
              <a:defRPr b="0"/>
            </a:lvl1pPr>
          </a:lstStyle>
          <a:p>
            <a:pPr>
              <a:tabLst>
                <a:tab pos="989013" algn="l"/>
              </a:tabLst>
            </a:pPr>
            <a:r>
              <a:rPr lang="en-GB" smtClean="0"/>
              <a:t>| The Application of EREC P2 and EREP 130 to Electricity Storage | 02/08/2023</a:t>
            </a:r>
            <a:endParaRPr lang="en-GB" dirty="0"/>
          </a:p>
        </p:txBody>
      </p:sp>
      <p:grpSp>
        <p:nvGrpSpPr>
          <p:cNvPr id="13" name="Group 12">
            <a:extLst>
              <a:ext uri="{FF2B5EF4-FFF2-40B4-BE49-F238E27FC236}">
                <a16:creationId xmlns:a16="http://schemas.microsoft.com/office/drawing/2014/main" id="{E2EC9A99-CBD6-4BA5-A71D-10F2DFE9CFA1}"/>
              </a:ext>
            </a:extLst>
          </p:cNvPr>
          <p:cNvGrpSpPr/>
          <p:nvPr userDrawn="1"/>
        </p:nvGrpSpPr>
        <p:grpSpPr>
          <a:xfrm>
            <a:off x="9206425" y="0"/>
            <a:ext cx="2029736" cy="2104028"/>
            <a:chOff x="3528102" y="847657"/>
            <a:chExt cx="2029736" cy="2104028"/>
          </a:xfrm>
        </p:grpSpPr>
        <p:sp>
          <p:nvSpPr>
            <p:cNvPr id="17" name="Guidance note">
              <a:extLst>
                <a:ext uri="{FF2B5EF4-FFF2-40B4-BE49-F238E27FC236}">
                  <a16:creationId xmlns:a16="http://schemas.microsoft.com/office/drawing/2014/main" id="{6ADE5D12-11A2-4CCE-81CB-203511BF5C3F}"/>
                </a:ext>
              </a:extLst>
            </p:cNvPr>
            <p:cNvSpPr/>
            <p:nvPr/>
          </p:nvSpPr>
          <p:spPr>
            <a:xfrm>
              <a:off x="3528102" y="847657"/>
              <a:ext cx="2029736" cy="2104028"/>
            </a:xfrm>
            <a:prstGeom prst="rect">
              <a:avLst/>
            </a:prstGeom>
            <a:solidFill>
              <a:sysClr val="window" lastClr="FFFFFF">
                <a:lumMod val="95000"/>
              </a:sysClr>
            </a:solidFill>
            <a:ln w="6350" cap="flat" cmpd="sng" algn="ctr">
              <a:noFill/>
              <a:prstDash val="solid"/>
              <a:miter lim="800000"/>
            </a:ln>
            <a:effectLst/>
          </p:spPr>
          <p:txBody>
            <a:bodyPr wrap="square" lIns="36000" tIns="36000" rIns="36000" bIns="36000" rtlCol="0" anchor="t" anchorCtr="0">
              <a:spAutoFit/>
            </a:bodyPr>
            <a:lstStyle/>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Reapplying the Slide Layout</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Putting text into a placeholder not only ensures the text sits in the correct place and is formatted correctly, it also helps to update the page quickly and efficiently. </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Right click on the page</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‘Layout’</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the layout you require</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Text bullet formatting</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use text/bullet formatting levels correctly, use the Increase List Level and Decrease List Level buttons from the Paragraph group on the Home tab</a:t>
              </a: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Alternatively you can use the keyboard shortcuts: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Shift+Alt+Right arrow key = increase level</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Shift+Alt+Left arrow key = decrease level</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Guides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ensure all other elements aside from placeholders are positioned correctly, switch your drawing guides on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Alt+F9</a:t>
              </a:r>
            </a:p>
          </p:txBody>
        </p:sp>
        <p:grpSp>
          <p:nvGrpSpPr>
            <p:cNvPr id="18" name="Group 17">
              <a:extLst>
                <a:ext uri="{FF2B5EF4-FFF2-40B4-BE49-F238E27FC236}">
                  <a16:creationId xmlns:a16="http://schemas.microsoft.com/office/drawing/2014/main" id="{E081217D-4EA5-40B0-9EA6-FAD35195E17C}"/>
                </a:ext>
              </a:extLst>
            </p:cNvPr>
            <p:cNvGrpSpPr/>
            <p:nvPr/>
          </p:nvGrpSpPr>
          <p:grpSpPr bwMode="gray">
            <a:xfrm>
              <a:off x="3568059" y="1907313"/>
              <a:ext cx="1038536" cy="360283"/>
              <a:chOff x="4736026" y="-3144621"/>
              <a:chExt cx="1698109" cy="589139"/>
            </a:xfrm>
            <a:solidFill>
              <a:srgbClr val="A5A5A5">
                <a:lumMod val="20000"/>
                <a:lumOff val="80000"/>
              </a:srgbClr>
            </a:solidFill>
          </p:grpSpPr>
          <p:pic>
            <p:nvPicPr>
              <p:cNvPr id="19" name="Picture 3">
                <a:extLst>
                  <a:ext uri="{FF2B5EF4-FFF2-40B4-BE49-F238E27FC236}">
                    <a16:creationId xmlns:a16="http://schemas.microsoft.com/office/drawing/2014/main" id="{464DB892-B193-4994-87A1-F3005D1BEA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314462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5" name="Rounded Rectangle 20">
                <a:extLst>
                  <a:ext uri="{FF2B5EF4-FFF2-40B4-BE49-F238E27FC236}">
                    <a16:creationId xmlns:a16="http://schemas.microsoft.com/office/drawing/2014/main" id="{4CE544B9-8DF2-4C6C-B878-A4384379E280}"/>
                  </a:ext>
                </a:extLst>
              </p:cNvPr>
              <p:cNvSpPr/>
              <p:nvPr/>
            </p:nvSpPr>
            <p:spPr bwMode="gray">
              <a:xfrm>
                <a:off x="5292025" y="-3085266"/>
                <a:ext cx="346227" cy="166715"/>
              </a:xfrm>
              <a:prstGeom prst="roundRect">
                <a:avLst>
                  <a:gd name="adj" fmla="val 20963"/>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273"/>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spTree>
    <p:extLst>
      <p:ext uri="{BB962C8B-B14F-4D97-AF65-F5344CB8AC3E}">
        <p14:creationId xmlns:p14="http://schemas.microsoft.com/office/powerpoint/2010/main" val="916480729"/>
      </p:ext>
    </p:extLst>
  </p:cSld>
  <p:clrMapOvr>
    <a:masterClrMapping/>
  </p:clrMapOvr>
  <p:extLst mod="1">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3999" y="1062500"/>
            <a:ext cx="2592000" cy="2664000"/>
          </a:xfrm>
          <a:solidFill>
            <a:srgbClr val="0073CD"/>
          </a:solidFill>
        </p:spPr>
        <p:txBody>
          <a:bodyPr wrap="square" lIns="144000" tIns="108000" rIns="144000" bIns="108000">
            <a:noAutofit/>
          </a:bodyPr>
          <a:lstStyle>
            <a:lvl1pPr>
              <a:spcAft>
                <a:spcPts val="600"/>
              </a:spcAft>
              <a:defRPr>
                <a:solidFill>
                  <a:schemeClr val="bg1"/>
                </a:solidFill>
              </a:defRPr>
            </a:lvl1pPr>
            <a:lvl2pPr>
              <a:spcAft>
                <a:spcPts val="0"/>
              </a:spcAft>
              <a:defRPr sz="1600">
                <a:solidFill>
                  <a:schemeClr val="bg1"/>
                </a:solidFill>
              </a:defRPr>
            </a:lvl2pPr>
            <a:lvl3pPr marL="0" indent="0">
              <a:spcAft>
                <a:spcPts val="0"/>
              </a:spcAft>
              <a:buClr>
                <a:schemeClr val="bg1"/>
              </a:buClr>
              <a:buFontTx/>
              <a:buNone/>
              <a:defRPr sz="16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2154436"/>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000" y="1062500"/>
            <a:ext cx="2592000" cy="2154436"/>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a:extLst>
              <a:ext uri="{FF2B5EF4-FFF2-40B4-BE49-F238E27FC236}">
                <a16:creationId xmlns:a16="http://schemas.microsoft.com/office/drawing/2014/main" id="{1896A342-D873-47FF-A0CB-ED762BAF6C05}"/>
              </a:ext>
            </a:extLst>
          </p:cNvPr>
          <p:cNvSpPr>
            <a:spLocks noGrp="1"/>
          </p:cNvSpPr>
          <p:nvPr>
            <p:ph type="title"/>
          </p:nvPr>
        </p:nvSpPr>
        <p:spPr/>
        <p:txBody>
          <a:bodyPr/>
          <a:lstStyle/>
          <a:p>
            <a:r>
              <a:rPr lang="en-US"/>
              <a:t>Click to edit Master title style</a:t>
            </a:r>
            <a:endParaRPr lang="en-GB" dirty="0"/>
          </a:p>
        </p:txBody>
      </p:sp>
      <p:sp>
        <p:nvSpPr>
          <p:cNvPr id="12" name="Footer Placeholder 2">
            <a:extLst>
              <a:ext uri="{FF2B5EF4-FFF2-40B4-BE49-F238E27FC236}">
                <a16:creationId xmlns:a16="http://schemas.microsoft.com/office/drawing/2014/main" id="{F1F48095-532B-4817-BFFB-AF6AF6A81C53}"/>
              </a:ext>
            </a:extLst>
          </p:cNvPr>
          <p:cNvSpPr>
            <a:spLocks noGrp="1"/>
          </p:cNvSpPr>
          <p:nvPr>
            <p:ph type="ftr" sz="quarter" idx="10"/>
          </p:nvPr>
        </p:nvSpPr>
        <p:spPr>
          <a:xfrm>
            <a:off x="1234838" y="4740424"/>
            <a:ext cx="7195415" cy="169277"/>
          </a:xfrm>
        </p:spPr>
        <p:txBody>
          <a:bodyPr/>
          <a:lstStyle>
            <a:lvl1pPr>
              <a:defRPr b="0"/>
            </a:lvl1pPr>
          </a:lstStyle>
          <a:p>
            <a:pPr>
              <a:tabLst>
                <a:tab pos="989013" algn="l"/>
              </a:tabLst>
            </a:pPr>
            <a:r>
              <a:rPr lang="en-GB" smtClean="0"/>
              <a:t>| The Application of EREC P2 and EREP 130 to Electricity Storage | 02/08/2023</a:t>
            </a:r>
            <a:endParaRPr lang="en-GB" dirty="0"/>
          </a:p>
        </p:txBody>
      </p:sp>
      <p:grpSp>
        <p:nvGrpSpPr>
          <p:cNvPr id="26" name="Group 25">
            <a:extLst>
              <a:ext uri="{FF2B5EF4-FFF2-40B4-BE49-F238E27FC236}">
                <a16:creationId xmlns:a16="http://schemas.microsoft.com/office/drawing/2014/main" id="{B2F101B0-C15C-4E8B-BCD8-94C6F9FA8B71}"/>
              </a:ext>
            </a:extLst>
          </p:cNvPr>
          <p:cNvGrpSpPr/>
          <p:nvPr userDrawn="1"/>
        </p:nvGrpSpPr>
        <p:grpSpPr>
          <a:xfrm>
            <a:off x="9206425" y="0"/>
            <a:ext cx="2029736" cy="2104028"/>
            <a:chOff x="3528102" y="847657"/>
            <a:chExt cx="2029736" cy="2104028"/>
          </a:xfrm>
        </p:grpSpPr>
        <p:sp>
          <p:nvSpPr>
            <p:cNvPr id="27" name="Guidance note">
              <a:extLst>
                <a:ext uri="{FF2B5EF4-FFF2-40B4-BE49-F238E27FC236}">
                  <a16:creationId xmlns:a16="http://schemas.microsoft.com/office/drawing/2014/main" id="{5019EF20-6B36-43C9-BDEB-3621A64EB545}"/>
                </a:ext>
              </a:extLst>
            </p:cNvPr>
            <p:cNvSpPr/>
            <p:nvPr/>
          </p:nvSpPr>
          <p:spPr>
            <a:xfrm>
              <a:off x="3528102" y="847657"/>
              <a:ext cx="2029736" cy="2104028"/>
            </a:xfrm>
            <a:prstGeom prst="rect">
              <a:avLst/>
            </a:prstGeom>
            <a:solidFill>
              <a:sysClr val="window" lastClr="FFFFFF">
                <a:lumMod val="95000"/>
              </a:sysClr>
            </a:solidFill>
            <a:ln w="6350" cap="flat" cmpd="sng" algn="ctr">
              <a:noFill/>
              <a:prstDash val="solid"/>
              <a:miter lim="800000"/>
            </a:ln>
            <a:effectLst/>
          </p:spPr>
          <p:txBody>
            <a:bodyPr wrap="square" lIns="36000" tIns="36000" rIns="36000" bIns="36000" rtlCol="0" anchor="t" anchorCtr="0">
              <a:spAutoFit/>
            </a:bodyPr>
            <a:lstStyle/>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Reapplying the Slide Layout</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Putting text into a placeholder not only ensures the text sits in the correct place and is formatted correctly, it also helps to update the page quickly and efficiently. </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Right click on the page</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‘Layout’</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the layout you require</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Text bullet formatting</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use text/bullet formatting levels correctly, use the Increase List Level and Decrease List Level buttons from the Paragraph group on the Home tab</a:t>
              </a: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Alternatively you can use the keyboard shortcuts: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Shift+Alt+Right arrow key = increase level</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Shift+Alt+Left arrow key = decrease level</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Guides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ensure all other elements aside from placeholders are positioned correctly, switch your drawing guides on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Alt+F9</a:t>
              </a:r>
            </a:p>
          </p:txBody>
        </p:sp>
        <p:grpSp>
          <p:nvGrpSpPr>
            <p:cNvPr id="28" name="Group 27">
              <a:extLst>
                <a:ext uri="{FF2B5EF4-FFF2-40B4-BE49-F238E27FC236}">
                  <a16:creationId xmlns:a16="http://schemas.microsoft.com/office/drawing/2014/main" id="{B21C0FE1-B9EF-4B93-932D-4FD8C477B3AE}"/>
                </a:ext>
              </a:extLst>
            </p:cNvPr>
            <p:cNvGrpSpPr/>
            <p:nvPr/>
          </p:nvGrpSpPr>
          <p:grpSpPr bwMode="gray">
            <a:xfrm>
              <a:off x="3568059" y="1907313"/>
              <a:ext cx="1038536" cy="360283"/>
              <a:chOff x="4736026" y="-3144621"/>
              <a:chExt cx="1698109" cy="589139"/>
            </a:xfrm>
            <a:solidFill>
              <a:srgbClr val="A5A5A5">
                <a:lumMod val="20000"/>
                <a:lumOff val="80000"/>
              </a:srgbClr>
            </a:solidFill>
          </p:grpSpPr>
          <p:pic>
            <p:nvPicPr>
              <p:cNvPr id="29" name="Picture 3">
                <a:extLst>
                  <a:ext uri="{FF2B5EF4-FFF2-40B4-BE49-F238E27FC236}">
                    <a16:creationId xmlns:a16="http://schemas.microsoft.com/office/drawing/2014/main" id="{7C1D4B64-6112-4E50-93D6-4D6DF530DF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314462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0" name="Rounded Rectangle 20">
                <a:extLst>
                  <a:ext uri="{FF2B5EF4-FFF2-40B4-BE49-F238E27FC236}">
                    <a16:creationId xmlns:a16="http://schemas.microsoft.com/office/drawing/2014/main" id="{4E55863B-5F7C-47FB-BB27-4E84CB7B252B}"/>
                  </a:ext>
                </a:extLst>
              </p:cNvPr>
              <p:cNvSpPr/>
              <p:nvPr/>
            </p:nvSpPr>
            <p:spPr bwMode="gray">
              <a:xfrm>
                <a:off x="5292025" y="-3085266"/>
                <a:ext cx="346227" cy="166715"/>
              </a:xfrm>
              <a:prstGeom prst="roundRect">
                <a:avLst>
                  <a:gd name="adj" fmla="val 20963"/>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273"/>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spTree>
    <p:extLst>
      <p:ext uri="{BB962C8B-B14F-4D97-AF65-F5344CB8AC3E}">
        <p14:creationId xmlns:p14="http://schemas.microsoft.com/office/powerpoint/2010/main" val="2635992851"/>
      </p:ext>
    </p:extLst>
  </p:cSld>
  <p:clrMapOvr>
    <a:masterClrMapping/>
  </p:clrMapOvr>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2154436"/>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323999" y="1062500"/>
            <a:ext cx="2592000" cy="2154436"/>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a:extLst>
              <a:ext uri="{FF2B5EF4-FFF2-40B4-BE49-F238E27FC236}">
                <a16:creationId xmlns:a16="http://schemas.microsoft.com/office/drawing/2014/main" id="{CDD6B893-85E5-4E35-9461-E7E97ADE1D4A}"/>
              </a:ext>
            </a:extLst>
          </p:cNvPr>
          <p:cNvSpPr>
            <a:spLocks noGrp="1"/>
          </p:cNvSpPr>
          <p:nvPr>
            <p:ph type="title"/>
          </p:nvPr>
        </p:nvSpPr>
        <p:spPr/>
        <p:txBody>
          <a:bodyPr/>
          <a:lstStyle/>
          <a:p>
            <a:r>
              <a:rPr lang="en-US"/>
              <a:t>Click to edit Master title style</a:t>
            </a:r>
            <a:endParaRPr lang="en-GB" dirty="0"/>
          </a:p>
        </p:txBody>
      </p:sp>
      <p:sp>
        <p:nvSpPr>
          <p:cNvPr id="13" name="Text Placeholder 3">
            <a:extLst>
              <a:ext uri="{FF2B5EF4-FFF2-40B4-BE49-F238E27FC236}">
                <a16:creationId xmlns:a16="http://schemas.microsoft.com/office/drawing/2014/main" id="{22177FB2-8BB7-4D7D-AD52-7C859E8DFE46}"/>
              </a:ext>
            </a:extLst>
          </p:cNvPr>
          <p:cNvSpPr>
            <a:spLocks noGrp="1"/>
          </p:cNvSpPr>
          <p:nvPr>
            <p:ph type="body" sz="quarter" idx="16"/>
          </p:nvPr>
        </p:nvSpPr>
        <p:spPr>
          <a:xfrm>
            <a:off x="6228000" y="1062500"/>
            <a:ext cx="2592000" cy="2664000"/>
          </a:xfrm>
          <a:solidFill>
            <a:srgbClr val="0073CD"/>
          </a:solidFill>
        </p:spPr>
        <p:txBody>
          <a:bodyPr wrap="square" lIns="144000" tIns="108000" rIns="144000" bIns="108000">
            <a:noAutofit/>
          </a:bodyPr>
          <a:lstStyle>
            <a:lvl1pPr>
              <a:spcAft>
                <a:spcPts val="600"/>
              </a:spcAft>
              <a:defRPr sz="1800">
                <a:solidFill>
                  <a:schemeClr val="bg1"/>
                </a:solidFill>
              </a:defRPr>
            </a:lvl1pPr>
            <a:lvl2pPr>
              <a:spcAft>
                <a:spcPts val="0"/>
              </a:spcAft>
              <a:defRPr sz="1600">
                <a:solidFill>
                  <a:schemeClr val="bg1"/>
                </a:solidFill>
              </a:defRPr>
            </a:lvl2pPr>
            <a:lvl3pPr marL="0" indent="0">
              <a:spcAft>
                <a:spcPts val="0"/>
              </a:spcAft>
              <a:buClr>
                <a:schemeClr val="bg1"/>
              </a:buClr>
              <a:buFontTx/>
              <a:buNone/>
              <a:defRPr sz="1600">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p:txBody>
      </p:sp>
      <p:sp>
        <p:nvSpPr>
          <p:cNvPr id="16" name="Footer Placeholder 2">
            <a:extLst>
              <a:ext uri="{FF2B5EF4-FFF2-40B4-BE49-F238E27FC236}">
                <a16:creationId xmlns:a16="http://schemas.microsoft.com/office/drawing/2014/main" id="{CC0BFDE7-E46E-4D15-A8FA-219C8CB4D49F}"/>
              </a:ext>
            </a:extLst>
          </p:cNvPr>
          <p:cNvSpPr>
            <a:spLocks noGrp="1"/>
          </p:cNvSpPr>
          <p:nvPr>
            <p:ph type="ftr" sz="quarter" idx="10"/>
          </p:nvPr>
        </p:nvSpPr>
        <p:spPr>
          <a:xfrm>
            <a:off x="1234838" y="4740424"/>
            <a:ext cx="7195415" cy="169277"/>
          </a:xfrm>
        </p:spPr>
        <p:txBody>
          <a:bodyPr/>
          <a:lstStyle>
            <a:lvl1pPr>
              <a:defRPr b="0"/>
            </a:lvl1pPr>
          </a:lstStyle>
          <a:p>
            <a:pPr>
              <a:tabLst>
                <a:tab pos="989013" algn="l"/>
              </a:tabLst>
            </a:pPr>
            <a:r>
              <a:rPr lang="en-GB" smtClean="0"/>
              <a:t>| The Application of EREC P2 and EREP 130 to Electricity Storage | 02/08/2023</a:t>
            </a:r>
            <a:endParaRPr lang="en-GB" dirty="0"/>
          </a:p>
        </p:txBody>
      </p:sp>
      <p:grpSp>
        <p:nvGrpSpPr>
          <p:cNvPr id="27" name="Group 26">
            <a:extLst>
              <a:ext uri="{FF2B5EF4-FFF2-40B4-BE49-F238E27FC236}">
                <a16:creationId xmlns:a16="http://schemas.microsoft.com/office/drawing/2014/main" id="{A6F0B578-E378-46F0-A4C9-1552A629C76D}"/>
              </a:ext>
            </a:extLst>
          </p:cNvPr>
          <p:cNvGrpSpPr/>
          <p:nvPr userDrawn="1"/>
        </p:nvGrpSpPr>
        <p:grpSpPr>
          <a:xfrm>
            <a:off x="9206425" y="0"/>
            <a:ext cx="2029736" cy="2104028"/>
            <a:chOff x="3528102" y="847657"/>
            <a:chExt cx="2029736" cy="2104028"/>
          </a:xfrm>
        </p:grpSpPr>
        <p:sp>
          <p:nvSpPr>
            <p:cNvPr id="28" name="Guidance note">
              <a:extLst>
                <a:ext uri="{FF2B5EF4-FFF2-40B4-BE49-F238E27FC236}">
                  <a16:creationId xmlns:a16="http://schemas.microsoft.com/office/drawing/2014/main" id="{F2DEB423-320E-404F-8B3B-CCFAFB4B5554}"/>
                </a:ext>
              </a:extLst>
            </p:cNvPr>
            <p:cNvSpPr/>
            <p:nvPr/>
          </p:nvSpPr>
          <p:spPr>
            <a:xfrm>
              <a:off x="3528102" y="847657"/>
              <a:ext cx="2029736" cy="2104028"/>
            </a:xfrm>
            <a:prstGeom prst="rect">
              <a:avLst/>
            </a:prstGeom>
            <a:solidFill>
              <a:sysClr val="window" lastClr="FFFFFF">
                <a:lumMod val="95000"/>
              </a:sysClr>
            </a:solidFill>
            <a:ln w="6350" cap="flat" cmpd="sng" algn="ctr">
              <a:noFill/>
              <a:prstDash val="solid"/>
              <a:miter lim="800000"/>
            </a:ln>
            <a:effectLst/>
          </p:spPr>
          <p:txBody>
            <a:bodyPr wrap="square" lIns="36000" tIns="36000" rIns="36000" bIns="36000" rtlCol="0" anchor="t" anchorCtr="0">
              <a:spAutoFit/>
            </a:bodyPr>
            <a:lstStyle/>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Reapplying the Slide Layout</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Putting text into a placeholder not only ensures the text sits in the correct place and is formatted correctly, it also helps to update the page quickly and efficiently. </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Right click on the page</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‘Layout’</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the layout you require</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Text bullet formatting</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use text/bullet formatting levels correctly, use the Increase List Level and Decrease List Level buttons from the Paragraph group on the Home tab</a:t>
              </a: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Alternatively you can use the keyboard shortcuts: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Shift+Alt+Right arrow key = increase level</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Shift+Alt+Left arrow key = decrease level</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Guides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ensure all other elements aside from placeholders are positioned correctly, switch your drawing guides on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Alt+F9</a:t>
              </a:r>
            </a:p>
          </p:txBody>
        </p:sp>
        <p:grpSp>
          <p:nvGrpSpPr>
            <p:cNvPr id="29" name="Group 28">
              <a:extLst>
                <a:ext uri="{FF2B5EF4-FFF2-40B4-BE49-F238E27FC236}">
                  <a16:creationId xmlns:a16="http://schemas.microsoft.com/office/drawing/2014/main" id="{E3BE6250-E57A-419B-A962-5A85632A71B4}"/>
                </a:ext>
              </a:extLst>
            </p:cNvPr>
            <p:cNvGrpSpPr/>
            <p:nvPr/>
          </p:nvGrpSpPr>
          <p:grpSpPr bwMode="gray">
            <a:xfrm>
              <a:off x="3568059" y="1907313"/>
              <a:ext cx="1038536" cy="360283"/>
              <a:chOff x="4736026" y="-3144621"/>
              <a:chExt cx="1698109" cy="589139"/>
            </a:xfrm>
            <a:solidFill>
              <a:srgbClr val="A5A5A5">
                <a:lumMod val="20000"/>
                <a:lumOff val="80000"/>
              </a:srgbClr>
            </a:solidFill>
          </p:grpSpPr>
          <p:pic>
            <p:nvPicPr>
              <p:cNvPr id="30" name="Picture 3">
                <a:extLst>
                  <a:ext uri="{FF2B5EF4-FFF2-40B4-BE49-F238E27FC236}">
                    <a16:creationId xmlns:a16="http://schemas.microsoft.com/office/drawing/2014/main" id="{3815D591-B560-4B71-ACE3-786F10B3ED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314462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1" name="Rounded Rectangle 20">
                <a:extLst>
                  <a:ext uri="{FF2B5EF4-FFF2-40B4-BE49-F238E27FC236}">
                    <a16:creationId xmlns:a16="http://schemas.microsoft.com/office/drawing/2014/main" id="{D9C85BF9-7030-4B6C-A627-472B55A9DB32}"/>
                  </a:ext>
                </a:extLst>
              </p:cNvPr>
              <p:cNvSpPr/>
              <p:nvPr/>
            </p:nvSpPr>
            <p:spPr bwMode="gray">
              <a:xfrm>
                <a:off x="5292025" y="-3085266"/>
                <a:ext cx="346227" cy="166715"/>
              </a:xfrm>
              <a:prstGeom prst="roundRect">
                <a:avLst>
                  <a:gd name="adj" fmla="val 20963"/>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273"/>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spTree>
    <p:extLst>
      <p:ext uri="{BB962C8B-B14F-4D97-AF65-F5344CB8AC3E}">
        <p14:creationId xmlns:p14="http://schemas.microsoft.com/office/powerpoint/2010/main" val="571710588"/>
      </p:ext>
    </p:extLst>
  </p:cSld>
  <p:clrMapOvr>
    <a:masterClrMapping/>
  </p:clrMapOvr>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Key messag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24DF50-EEA0-4A06-8714-8D21D9F9F140}"/>
              </a:ext>
            </a:extLst>
          </p:cNvPr>
          <p:cNvSpPr>
            <a:spLocks noGrp="1"/>
          </p:cNvSpPr>
          <p:nvPr>
            <p:ph type="ftr" sz="quarter" idx="10"/>
          </p:nvPr>
        </p:nvSpPr>
        <p:spPr/>
        <p:txBody>
          <a:bodyPr/>
          <a:lstStyle>
            <a:lvl1pPr>
              <a:defRPr b="0"/>
            </a:lvl1pPr>
          </a:lstStyle>
          <a:p>
            <a:pPr>
              <a:tabLst>
                <a:tab pos="989013" algn="l"/>
              </a:tabLst>
            </a:pPr>
            <a:r>
              <a:rPr lang="en-GB" smtClean="0"/>
              <a:t>| The Application of EREC P2 and EREP 130 to Electricity Storage | 02/08/2023</a:t>
            </a:r>
            <a:endParaRPr lang="en-GB" dirty="0"/>
          </a:p>
        </p:txBody>
      </p:sp>
      <p:sp>
        <p:nvSpPr>
          <p:cNvPr id="5" name="Text Placeholder 4">
            <a:extLst>
              <a:ext uri="{FF2B5EF4-FFF2-40B4-BE49-F238E27FC236}">
                <a16:creationId xmlns:a16="http://schemas.microsoft.com/office/drawing/2014/main" id="{A84F1565-A4B3-45DC-B4DE-67F62117E509}"/>
              </a:ext>
            </a:extLst>
          </p:cNvPr>
          <p:cNvSpPr>
            <a:spLocks noGrp="1"/>
          </p:cNvSpPr>
          <p:nvPr>
            <p:ph type="body" sz="quarter" idx="11"/>
          </p:nvPr>
        </p:nvSpPr>
        <p:spPr>
          <a:xfrm>
            <a:off x="322780" y="1068388"/>
            <a:ext cx="5544621" cy="18774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itle 3">
            <a:extLst>
              <a:ext uri="{FF2B5EF4-FFF2-40B4-BE49-F238E27FC236}">
                <a16:creationId xmlns:a16="http://schemas.microsoft.com/office/drawing/2014/main" id="{F0DD9BE2-305C-49B6-A828-7CE17E3814A4}"/>
              </a:ext>
            </a:extLst>
          </p:cNvPr>
          <p:cNvSpPr>
            <a:spLocks noGrp="1"/>
          </p:cNvSpPr>
          <p:nvPr>
            <p:ph type="title"/>
          </p:nvPr>
        </p:nvSpPr>
        <p:spPr/>
        <p:txBody>
          <a:bodyPr/>
          <a:lstStyle/>
          <a:p>
            <a:r>
              <a:rPr lang="en-US"/>
              <a:t>Click to edit Master title style</a:t>
            </a:r>
            <a:endParaRPr lang="en-GB" dirty="0"/>
          </a:p>
        </p:txBody>
      </p:sp>
      <p:grpSp>
        <p:nvGrpSpPr>
          <p:cNvPr id="16" name="Group 15">
            <a:extLst>
              <a:ext uri="{FF2B5EF4-FFF2-40B4-BE49-F238E27FC236}">
                <a16:creationId xmlns:a16="http://schemas.microsoft.com/office/drawing/2014/main" id="{D3A5251B-0820-4ADA-9A19-8246D2702489}"/>
              </a:ext>
            </a:extLst>
          </p:cNvPr>
          <p:cNvGrpSpPr/>
          <p:nvPr userDrawn="1"/>
        </p:nvGrpSpPr>
        <p:grpSpPr>
          <a:xfrm>
            <a:off x="9206425" y="0"/>
            <a:ext cx="2029736" cy="2104028"/>
            <a:chOff x="3528102" y="847657"/>
            <a:chExt cx="2029736" cy="2104028"/>
          </a:xfrm>
        </p:grpSpPr>
        <p:sp>
          <p:nvSpPr>
            <p:cNvPr id="17" name="Guidance note">
              <a:extLst>
                <a:ext uri="{FF2B5EF4-FFF2-40B4-BE49-F238E27FC236}">
                  <a16:creationId xmlns:a16="http://schemas.microsoft.com/office/drawing/2014/main" id="{312A308F-3064-47BA-AC60-32EDEEDAB44B}"/>
                </a:ext>
              </a:extLst>
            </p:cNvPr>
            <p:cNvSpPr/>
            <p:nvPr/>
          </p:nvSpPr>
          <p:spPr>
            <a:xfrm>
              <a:off x="3528102" y="847657"/>
              <a:ext cx="2029736" cy="2104028"/>
            </a:xfrm>
            <a:prstGeom prst="rect">
              <a:avLst/>
            </a:prstGeom>
            <a:solidFill>
              <a:sysClr val="window" lastClr="FFFFFF">
                <a:lumMod val="95000"/>
              </a:sysClr>
            </a:solidFill>
            <a:ln w="6350" cap="flat" cmpd="sng" algn="ctr">
              <a:noFill/>
              <a:prstDash val="solid"/>
              <a:miter lim="800000"/>
            </a:ln>
            <a:effectLst/>
          </p:spPr>
          <p:txBody>
            <a:bodyPr wrap="square" lIns="36000" tIns="36000" rIns="36000" bIns="36000" rtlCol="0" anchor="t" anchorCtr="0">
              <a:spAutoFit/>
            </a:bodyPr>
            <a:lstStyle/>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Reapplying the Slide Layout</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Putting text into a placeholder not only ensures the text sits in the correct place and is formatted correctly, it also helps to update the page quickly and efficiently. </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Right click on the page</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on ‘Layout’</a:t>
              </a:r>
            </a:p>
            <a:p>
              <a:pPr marL="90488" marR="0" lvl="2" indent="-90488" defTabSz="91440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Select the layout you require</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Text bullet formatting</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use text/bullet formatting levels correctly, use the Increase List Level and Decrease List Level buttons from the Paragraph group on the Home tab</a:t>
              </a: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722" marR="0" lvl="2" indent="0" defTabSz="91440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Alternatively you can use the keyboard shortcuts: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Shift+Alt+Right arrow key = increase level</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Shift+Alt+Left arrow key = decrease level</a:t>
              </a:r>
            </a:p>
            <a:p>
              <a:pPr marL="0" marR="0" lvl="2" indent="0" defTabSz="91440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Guides</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To ensure all other elements aside from placeholders are positioned correctly, switch your drawing guides on</a:t>
              </a:r>
            </a:p>
            <a:p>
              <a:pPr marL="90488" marR="0" lvl="2" indent="-90488" algn="l" defTabSz="914400" rtl="0" eaLnBrk="1" fontAlgn="auto" latinLnBrk="0" hangingPunct="1">
                <a:lnSpc>
                  <a:spcPct val="100000"/>
                </a:lnSpc>
                <a:spcBef>
                  <a:spcPts val="0"/>
                </a:spcBef>
                <a:spcAft>
                  <a:spcPts val="0"/>
                </a:spcAft>
                <a:buClr>
                  <a:prstClr val="black"/>
                </a:buClr>
                <a:buSzTx/>
                <a:buFont typeface="Arial" panose="020B0604020202020204" pitchFamily="34" charset="0"/>
                <a:buChar char="•"/>
                <a:tabLst/>
                <a:defRPr/>
              </a:pPr>
              <a:r>
                <a:rPr kumimoji="0" lang="en-GB" sz="6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Click Alt+F9</a:t>
              </a:r>
            </a:p>
          </p:txBody>
        </p:sp>
        <p:grpSp>
          <p:nvGrpSpPr>
            <p:cNvPr id="18" name="Group 17">
              <a:extLst>
                <a:ext uri="{FF2B5EF4-FFF2-40B4-BE49-F238E27FC236}">
                  <a16:creationId xmlns:a16="http://schemas.microsoft.com/office/drawing/2014/main" id="{2FAF13CC-EB75-491E-ADC5-099192BFB81F}"/>
                </a:ext>
              </a:extLst>
            </p:cNvPr>
            <p:cNvGrpSpPr/>
            <p:nvPr/>
          </p:nvGrpSpPr>
          <p:grpSpPr bwMode="gray">
            <a:xfrm>
              <a:off x="3568059" y="1907313"/>
              <a:ext cx="1038536" cy="360283"/>
              <a:chOff x="4736026" y="-3144621"/>
              <a:chExt cx="1698109" cy="589139"/>
            </a:xfrm>
            <a:solidFill>
              <a:srgbClr val="A5A5A5">
                <a:lumMod val="20000"/>
                <a:lumOff val="80000"/>
              </a:srgbClr>
            </a:solidFill>
          </p:grpSpPr>
          <p:pic>
            <p:nvPicPr>
              <p:cNvPr id="19" name="Picture 3">
                <a:extLst>
                  <a:ext uri="{FF2B5EF4-FFF2-40B4-BE49-F238E27FC236}">
                    <a16:creationId xmlns:a16="http://schemas.microsoft.com/office/drawing/2014/main" id="{A9488914-4AA4-477A-966D-3FA45BA9AD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314462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0" name="Rounded Rectangle 20">
                <a:extLst>
                  <a:ext uri="{FF2B5EF4-FFF2-40B4-BE49-F238E27FC236}">
                    <a16:creationId xmlns:a16="http://schemas.microsoft.com/office/drawing/2014/main" id="{6261C382-D82C-4A0D-BCAA-2DFF1F81BFD8}"/>
                  </a:ext>
                </a:extLst>
              </p:cNvPr>
              <p:cNvSpPr/>
              <p:nvPr/>
            </p:nvSpPr>
            <p:spPr bwMode="gray">
              <a:xfrm>
                <a:off x="5292025" y="-3085266"/>
                <a:ext cx="346227" cy="166715"/>
              </a:xfrm>
              <a:prstGeom prst="roundRect">
                <a:avLst>
                  <a:gd name="adj" fmla="val 20963"/>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273"/>
                  </a:spcAft>
                  <a:buClrTx/>
                  <a:buSzTx/>
                  <a:buFontTx/>
                  <a:buNone/>
                  <a:tabLst/>
                  <a:defRPr/>
                </a:pPr>
                <a:endParaRPr kumimoji="0" lang="en-GB" sz="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spTree>
    <p:extLst>
      <p:ext uri="{BB962C8B-B14F-4D97-AF65-F5344CB8AC3E}">
        <p14:creationId xmlns:p14="http://schemas.microsoft.com/office/powerpoint/2010/main" val="35274085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2790" name="Rectangle 5"/>
          <p:cNvSpPr>
            <a:spLocks noGrp="1" noChangeArrowheads="1"/>
          </p:cNvSpPr>
          <p:nvPr>
            <p:ph type="title"/>
          </p:nvPr>
        </p:nvSpPr>
        <p:spPr bwMode="auto">
          <a:xfrm>
            <a:off x="322780" y="267573"/>
            <a:ext cx="849737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Autofit/>
          </a:bodyPr>
          <a:lstStyle/>
          <a:p>
            <a:pPr lvl="0"/>
            <a:r>
              <a:rPr lang="en-US"/>
              <a:t>Click to edit Master title style</a:t>
            </a:r>
            <a:endParaRPr lang="en-GB" dirty="0"/>
          </a:p>
        </p:txBody>
      </p:sp>
      <p:sp>
        <p:nvSpPr>
          <p:cNvPr id="32791" name="Rectangle 3"/>
          <p:cNvSpPr>
            <a:spLocks noGrp="1" noChangeArrowheads="1"/>
          </p:cNvSpPr>
          <p:nvPr>
            <p:ph type="body" idx="1"/>
          </p:nvPr>
        </p:nvSpPr>
        <p:spPr bwMode="auto">
          <a:xfrm>
            <a:off x="322780" y="1058864"/>
            <a:ext cx="8498440"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GB" dirty="0"/>
              <a:t>Heading 1</a:t>
            </a:r>
          </a:p>
          <a:p>
            <a:pPr lvl="1"/>
            <a:r>
              <a:rPr lang="en-GB" dirty="0"/>
              <a:t>Second level</a:t>
            </a:r>
          </a:p>
          <a:p>
            <a:pPr lvl="2"/>
            <a:r>
              <a:rPr lang="en-GB" dirty="0"/>
              <a:t>Third level</a:t>
            </a:r>
          </a:p>
          <a:p>
            <a:pPr lvl="3"/>
            <a:r>
              <a:rPr lang="en-GB" dirty="0"/>
              <a:t>Fourth level</a:t>
            </a:r>
          </a:p>
          <a:p>
            <a:pPr lvl="4"/>
            <a:r>
              <a:rPr lang="en-GB" dirty="0"/>
              <a:t>Fifth level</a:t>
            </a:r>
          </a:p>
          <a:p>
            <a:pPr lvl="5"/>
            <a:r>
              <a:rPr lang="en-GB" dirty="0"/>
              <a:t>Sixth level</a:t>
            </a:r>
          </a:p>
          <a:p>
            <a:pPr lvl="6"/>
            <a:r>
              <a:rPr lang="en-GB" dirty="0"/>
              <a:t>Seventh level</a:t>
            </a:r>
          </a:p>
          <a:p>
            <a:pPr lvl="7"/>
            <a:r>
              <a:rPr lang="en-GB" dirty="0"/>
              <a:t>Eighth level</a:t>
            </a:r>
          </a:p>
          <a:p>
            <a:pPr lvl="8"/>
            <a:r>
              <a:rPr lang="en-GB" dirty="0"/>
              <a:t>Ninth level</a:t>
            </a:r>
          </a:p>
        </p:txBody>
      </p:sp>
      <p:sp>
        <p:nvSpPr>
          <p:cNvPr id="7" name="Slide Number Placeholder 5"/>
          <p:cNvSpPr txBox="1">
            <a:spLocks/>
          </p:cNvSpPr>
          <p:nvPr/>
        </p:nvSpPr>
        <p:spPr>
          <a:xfrm>
            <a:off x="8286937" y="4740424"/>
            <a:ext cx="534283" cy="169277"/>
          </a:xfrm>
          <a:prstGeom prst="rect">
            <a:avLst/>
          </a:prstGeom>
        </p:spPr>
        <p:txBody>
          <a:bodyPr wrap="square" lIns="0" tIns="0" rIns="0" bIns="0" anchor="b">
            <a:spAutoFit/>
          </a:bodyPr>
          <a:lstStyle>
            <a:defPPr>
              <a:defRPr lang="en-GB"/>
            </a:defPPr>
            <a:lvl1pPr algn="r" rtl="0" fontAlgn="base">
              <a:spcBef>
                <a:spcPct val="0"/>
              </a:spcBef>
              <a:spcAft>
                <a:spcPct val="0"/>
              </a:spcAft>
              <a:defRPr lang="en-GB" sz="1000" b="0" kern="1200" smtClean="0">
                <a:solidFill>
                  <a:schemeClr val="tx1"/>
                </a:solidFill>
                <a:latin typeface="+mn-lt"/>
                <a:ea typeface="+mn-ea"/>
                <a:cs typeface="+mn-cs"/>
              </a:defRPr>
            </a:lvl1pPr>
            <a:lvl2pPr marL="609539" algn="l" rtl="0" fontAlgn="base">
              <a:spcBef>
                <a:spcPct val="0"/>
              </a:spcBef>
              <a:spcAft>
                <a:spcPct val="0"/>
              </a:spcAft>
              <a:defRPr sz="3700" b="1" kern="1200">
                <a:solidFill>
                  <a:srgbClr val="0079C1"/>
                </a:solidFill>
                <a:latin typeface="Arial" charset="0"/>
                <a:ea typeface="ＭＳ Ｐゴシック" pitchFamily="48" charset="-128"/>
                <a:cs typeface="+mn-cs"/>
              </a:defRPr>
            </a:lvl2pPr>
            <a:lvl3pPr marL="1219080" algn="l" rtl="0" fontAlgn="base">
              <a:spcBef>
                <a:spcPct val="0"/>
              </a:spcBef>
              <a:spcAft>
                <a:spcPct val="0"/>
              </a:spcAft>
              <a:defRPr sz="3700" b="1" kern="1200">
                <a:solidFill>
                  <a:srgbClr val="0079C1"/>
                </a:solidFill>
                <a:latin typeface="Arial" charset="0"/>
                <a:ea typeface="ＭＳ Ｐゴシック" pitchFamily="48" charset="-128"/>
                <a:cs typeface="+mn-cs"/>
              </a:defRPr>
            </a:lvl3pPr>
            <a:lvl4pPr marL="1828618" algn="l" rtl="0" fontAlgn="base">
              <a:spcBef>
                <a:spcPct val="0"/>
              </a:spcBef>
              <a:spcAft>
                <a:spcPct val="0"/>
              </a:spcAft>
              <a:defRPr sz="3700" b="1" kern="1200">
                <a:solidFill>
                  <a:srgbClr val="0079C1"/>
                </a:solidFill>
                <a:latin typeface="Arial" charset="0"/>
                <a:ea typeface="ＭＳ Ｐゴシック" pitchFamily="48" charset="-128"/>
                <a:cs typeface="+mn-cs"/>
              </a:defRPr>
            </a:lvl4pPr>
            <a:lvl5pPr marL="2438158" algn="l" rtl="0" fontAlgn="base">
              <a:spcBef>
                <a:spcPct val="0"/>
              </a:spcBef>
              <a:spcAft>
                <a:spcPct val="0"/>
              </a:spcAft>
              <a:defRPr sz="3700" b="1" kern="1200">
                <a:solidFill>
                  <a:srgbClr val="0079C1"/>
                </a:solidFill>
                <a:latin typeface="Arial" charset="0"/>
                <a:ea typeface="ＭＳ Ｐゴシック" pitchFamily="48" charset="-128"/>
                <a:cs typeface="+mn-cs"/>
              </a:defRPr>
            </a:lvl5pPr>
            <a:lvl6pPr marL="3047696" algn="l" defTabSz="1219080" rtl="0" eaLnBrk="1" latinLnBrk="0" hangingPunct="1">
              <a:defRPr sz="3700" b="1" kern="1200">
                <a:solidFill>
                  <a:srgbClr val="0079C1"/>
                </a:solidFill>
                <a:latin typeface="Arial" charset="0"/>
                <a:ea typeface="ＭＳ Ｐゴシック" pitchFamily="48" charset="-128"/>
                <a:cs typeface="+mn-cs"/>
              </a:defRPr>
            </a:lvl6pPr>
            <a:lvl7pPr marL="3657235" algn="l" defTabSz="1219080" rtl="0" eaLnBrk="1" latinLnBrk="0" hangingPunct="1">
              <a:defRPr sz="3700" b="1" kern="1200">
                <a:solidFill>
                  <a:srgbClr val="0079C1"/>
                </a:solidFill>
                <a:latin typeface="Arial" charset="0"/>
                <a:ea typeface="ＭＳ Ｐゴシック" pitchFamily="48" charset="-128"/>
                <a:cs typeface="+mn-cs"/>
              </a:defRPr>
            </a:lvl7pPr>
            <a:lvl8pPr marL="4266773" algn="l" defTabSz="1219080" rtl="0" eaLnBrk="1" latinLnBrk="0" hangingPunct="1">
              <a:defRPr sz="3700" b="1" kern="1200">
                <a:solidFill>
                  <a:srgbClr val="0079C1"/>
                </a:solidFill>
                <a:latin typeface="Arial" charset="0"/>
                <a:ea typeface="ＭＳ Ｐゴシック" pitchFamily="48" charset="-128"/>
                <a:cs typeface="+mn-cs"/>
              </a:defRPr>
            </a:lvl8pPr>
            <a:lvl9pPr marL="4876313" algn="l" defTabSz="1219080" rtl="0" eaLnBrk="1" latinLnBrk="0" hangingPunct="1">
              <a:defRPr sz="3700" b="1" kern="1200">
                <a:solidFill>
                  <a:srgbClr val="0079C1"/>
                </a:solidFill>
                <a:latin typeface="Arial" charset="0"/>
                <a:ea typeface="ＭＳ Ｐゴシック" pitchFamily="48" charset="-128"/>
                <a:cs typeface="+mn-cs"/>
              </a:defRPr>
            </a:lvl9pPr>
          </a:lstStyle>
          <a:p>
            <a:fld id="{C765D33F-A874-457A-8BB6-233806FE7182}" type="slidenum">
              <a:rPr lang="en-GB" sz="1100" smtClean="0">
                <a:solidFill>
                  <a:schemeClr val="accent1"/>
                </a:solidFill>
              </a:rPr>
              <a:pPr/>
              <a:t>‹#›</a:t>
            </a:fld>
            <a:endParaRPr lang="en-GB" sz="1100" dirty="0">
              <a:solidFill>
                <a:schemeClr val="accent1"/>
              </a:solidFill>
            </a:endParaRPr>
          </a:p>
        </p:txBody>
      </p:sp>
      <p:sp>
        <p:nvSpPr>
          <p:cNvPr id="2" name="Footer Placeholder 1">
            <a:extLst>
              <a:ext uri="{FF2B5EF4-FFF2-40B4-BE49-F238E27FC236}">
                <a16:creationId xmlns:a16="http://schemas.microsoft.com/office/drawing/2014/main" id="{DB12DA87-6564-4220-A5E6-DF04389D5C72}"/>
              </a:ext>
            </a:extLst>
          </p:cNvPr>
          <p:cNvSpPr>
            <a:spLocks noGrp="1"/>
          </p:cNvSpPr>
          <p:nvPr>
            <p:ph type="ftr" sz="quarter" idx="3"/>
          </p:nvPr>
        </p:nvSpPr>
        <p:spPr>
          <a:xfrm>
            <a:off x="1234838" y="4740424"/>
            <a:ext cx="7195415" cy="169277"/>
          </a:xfrm>
          <a:prstGeom prst="rect">
            <a:avLst/>
          </a:prstGeom>
        </p:spPr>
        <p:txBody>
          <a:bodyPr wrap="square" lIns="0" tIns="0" rIns="0" bIns="0" anchor="b">
            <a:spAutoFit/>
          </a:bodyPr>
          <a:lstStyle>
            <a:lvl1pPr algn="l">
              <a:defRPr lang="en-GB" sz="1100" b="0" dirty="0">
                <a:solidFill>
                  <a:schemeClr val="accent1"/>
                </a:solidFill>
                <a:latin typeface="+mn-lt"/>
                <a:ea typeface="+mn-ea"/>
              </a:defRPr>
            </a:lvl1pPr>
          </a:lstStyle>
          <a:p>
            <a:pPr>
              <a:tabLst>
                <a:tab pos="989013" algn="l"/>
              </a:tabLst>
            </a:pPr>
            <a:r>
              <a:rPr lang="en-GB" smtClean="0"/>
              <a:t>| The Application of EREC P2 and EREP 130 to Electricity Storage | 02/08/2023</a:t>
            </a:r>
            <a:endParaRPr lang="en-GB" dirty="0"/>
          </a:p>
        </p:txBody>
      </p:sp>
      <p:sp>
        <p:nvSpPr>
          <p:cNvPr id="6" name="Footer Placeholder 1">
            <a:extLst>
              <a:ext uri="{FF2B5EF4-FFF2-40B4-BE49-F238E27FC236}">
                <a16:creationId xmlns:a16="http://schemas.microsoft.com/office/drawing/2014/main" id="{5595E345-7284-4667-AC5E-016E8BC22574}"/>
              </a:ext>
            </a:extLst>
          </p:cNvPr>
          <p:cNvSpPr txBox="1">
            <a:spLocks/>
          </p:cNvSpPr>
          <p:nvPr/>
        </p:nvSpPr>
        <p:spPr>
          <a:xfrm>
            <a:off x="322780" y="4740424"/>
            <a:ext cx="912058" cy="169277"/>
          </a:xfrm>
          <a:prstGeom prst="rect">
            <a:avLst/>
          </a:prstGeom>
        </p:spPr>
        <p:txBody>
          <a:bodyPr wrap="square" lIns="0" tIns="0" rIns="0" bIns="0" anchor="b">
            <a:spAutoFit/>
          </a:bodyPr>
          <a:lstStyle>
            <a:defPPr>
              <a:defRPr lang="en-GB"/>
            </a:defPPr>
            <a:lvl1pPr algn="l" rtl="0" fontAlgn="base">
              <a:spcBef>
                <a:spcPct val="0"/>
              </a:spcBef>
              <a:spcAft>
                <a:spcPct val="0"/>
              </a:spcAft>
              <a:defRPr lang="en-GB" sz="1100" b="0" kern="1200" dirty="0">
                <a:solidFill>
                  <a:schemeClr val="accent1"/>
                </a:solidFill>
                <a:latin typeface="+mn-lt"/>
                <a:ea typeface="+mn-ea"/>
                <a:cs typeface="+mn-cs"/>
              </a:defRPr>
            </a:lvl1pPr>
            <a:lvl2pPr marL="609539" algn="l" rtl="0" fontAlgn="base">
              <a:spcBef>
                <a:spcPct val="0"/>
              </a:spcBef>
              <a:spcAft>
                <a:spcPct val="0"/>
              </a:spcAft>
              <a:defRPr sz="3700" b="1" kern="1200">
                <a:solidFill>
                  <a:srgbClr val="0079C1"/>
                </a:solidFill>
                <a:latin typeface="Arial" charset="0"/>
                <a:ea typeface="ＭＳ Ｐゴシック" pitchFamily="48" charset="-128"/>
                <a:cs typeface="+mn-cs"/>
              </a:defRPr>
            </a:lvl2pPr>
            <a:lvl3pPr marL="1219080" algn="l" rtl="0" fontAlgn="base">
              <a:spcBef>
                <a:spcPct val="0"/>
              </a:spcBef>
              <a:spcAft>
                <a:spcPct val="0"/>
              </a:spcAft>
              <a:defRPr sz="3700" b="1" kern="1200">
                <a:solidFill>
                  <a:srgbClr val="0079C1"/>
                </a:solidFill>
                <a:latin typeface="Arial" charset="0"/>
                <a:ea typeface="ＭＳ Ｐゴシック" pitchFamily="48" charset="-128"/>
                <a:cs typeface="+mn-cs"/>
              </a:defRPr>
            </a:lvl3pPr>
            <a:lvl4pPr marL="1828618" algn="l" rtl="0" fontAlgn="base">
              <a:spcBef>
                <a:spcPct val="0"/>
              </a:spcBef>
              <a:spcAft>
                <a:spcPct val="0"/>
              </a:spcAft>
              <a:defRPr sz="3700" b="1" kern="1200">
                <a:solidFill>
                  <a:srgbClr val="0079C1"/>
                </a:solidFill>
                <a:latin typeface="Arial" charset="0"/>
                <a:ea typeface="ＭＳ Ｐゴシック" pitchFamily="48" charset="-128"/>
                <a:cs typeface="+mn-cs"/>
              </a:defRPr>
            </a:lvl4pPr>
            <a:lvl5pPr marL="2438158" algn="l" rtl="0" fontAlgn="base">
              <a:spcBef>
                <a:spcPct val="0"/>
              </a:spcBef>
              <a:spcAft>
                <a:spcPct val="0"/>
              </a:spcAft>
              <a:defRPr sz="3700" b="1" kern="1200">
                <a:solidFill>
                  <a:srgbClr val="0079C1"/>
                </a:solidFill>
                <a:latin typeface="Arial" charset="0"/>
                <a:ea typeface="ＭＳ Ｐゴシック" pitchFamily="48" charset="-128"/>
                <a:cs typeface="+mn-cs"/>
              </a:defRPr>
            </a:lvl5pPr>
            <a:lvl6pPr marL="3047696" algn="l" defTabSz="1219080" rtl="0" eaLnBrk="1" latinLnBrk="0" hangingPunct="1">
              <a:defRPr sz="3700" b="1" kern="1200">
                <a:solidFill>
                  <a:srgbClr val="0079C1"/>
                </a:solidFill>
                <a:latin typeface="Arial" charset="0"/>
                <a:ea typeface="ＭＳ Ｐゴシック" pitchFamily="48" charset="-128"/>
                <a:cs typeface="+mn-cs"/>
              </a:defRPr>
            </a:lvl6pPr>
            <a:lvl7pPr marL="3657235" algn="l" defTabSz="1219080" rtl="0" eaLnBrk="1" latinLnBrk="0" hangingPunct="1">
              <a:defRPr sz="3700" b="1" kern="1200">
                <a:solidFill>
                  <a:srgbClr val="0079C1"/>
                </a:solidFill>
                <a:latin typeface="Arial" charset="0"/>
                <a:ea typeface="ＭＳ Ｐゴシック" pitchFamily="48" charset="-128"/>
                <a:cs typeface="+mn-cs"/>
              </a:defRPr>
            </a:lvl7pPr>
            <a:lvl8pPr marL="4266773" algn="l" defTabSz="1219080" rtl="0" eaLnBrk="1" latinLnBrk="0" hangingPunct="1">
              <a:defRPr sz="3700" b="1" kern="1200">
                <a:solidFill>
                  <a:srgbClr val="0079C1"/>
                </a:solidFill>
                <a:latin typeface="Arial" charset="0"/>
                <a:ea typeface="ＭＳ Ｐゴシック" pitchFamily="48" charset="-128"/>
                <a:cs typeface="+mn-cs"/>
              </a:defRPr>
            </a:lvl8pPr>
            <a:lvl9pPr marL="4876313" algn="l" defTabSz="1219080" rtl="0" eaLnBrk="1" latinLnBrk="0" hangingPunct="1">
              <a:defRPr sz="3700" b="1" kern="1200">
                <a:solidFill>
                  <a:srgbClr val="0079C1"/>
                </a:solidFill>
                <a:latin typeface="Arial" charset="0"/>
                <a:ea typeface="ＭＳ Ｐゴシック" pitchFamily="48" charset="-128"/>
                <a:cs typeface="+mn-cs"/>
              </a:defRPr>
            </a:lvl9pPr>
          </a:lstStyle>
          <a:p>
            <a:pPr>
              <a:tabLst>
                <a:tab pos="989013" algn="l"/>
              </a:tabLst>
            </a:pPr>
            <a:r>
              <a:rPr lang="en-GB" b="1" dirty="0"/>
              <a:t>National Grid </a:t>
            </a:r>
          </a:p>
        </p:txBody>
      </p:sp>
    </p:spTree>
  </p:cSld>
  <p:clrMap bg1="lt1" tx1="dk1" bg2="lt2" tx2="dk2" accent1="accent1" accent2="accent2" accent3="accent3" accent4="accent4" accent5="accent5" accent6="accent6" hlink="hlink" folHlink="folHlink"/>
  <p:sldLayoutIdLst>
    <p:sldLayoutId id="2147483785" r:id="rId1"/>
    <p:sldLayoutId id="2147483800" r:id="rId2"/>
    <p:sldLayoutId id="2147483801" r:id="rId3"/>
    <p:sldLayoutId id="2147483803" r:id="rId4"/>
    <p:sldLayoutId id="2147483813" r:id="rId5"/>
    <p:sldLayoutId id="2147483804" r:id="rId6"/>
    <p:sldLayoutId id="2147483805" r:id="rId7"/>
    <p:sldLayoutId id="2147483806" r:id="rId8"/>
    <p:sldLayoutId id="2147483786" r:id="rId9"/>
    <p:sldLayoutId id="2147483808" r:id="rId10"/>
    <p:sldLayoutId id="2147483809" r:id="rId11"/>
    <p:sldLayoutId id="2147483814" r:id="rId12"/>
    <p:sldLayoutId id="2147483810" r:id="rId13"/>
    <p:sldLayoutId id="2147483811" r:id="rId14"/>
    <p:sldLayoutId id="2147483812" r:id="rId15"/>
    <p:sldLayoutId id="2147483790" r:id="rId16"/>
    <p:sldLayoutId id="2147483815" r:id="rId17"/>
    <p:sldLayoutId id="2147483816" r:id="rId18"/>
    <p:sldLayoutId id="2147483784" r:id="rId19"/>
  </p:sldLayoutIdLst>
  <p:transition>
    <p:fade/>
  </p:transition>
  <p:hf sldNum="0" hdr="0" dt="0"/>
  <p:txStyles>
    <p:titleStyle>
      <a:lvl1pPr algn="l" rtl="0" eaLnBrk="1" fontAlgn="base" hangingPunct="1">
        <a:spcBef>
          <a:spcPct val="0"/>
        </a:spcBef>
        <a:spcAft>
          <a:spcPct val="0"/>
        </a:spcAft>
        <a:defRPr sz="2400" b="1">
          <a:solidFill>
            <a:schemeClr val="accent1"/>
          </a:solidFill>
          <a:latin typeface="+mj-lt"/>
          <a:ea typeface="+mj-ea"/>
          <a:cs typeface="+mj-cs"/>
        </a:defRPr>
      </a:lvl1pPr>
      <a:lvl2pPr algn="l" rtl="0" eaLnBrk="1" fontAlgn="base" hangingPunct="1">
        <a:spcBef>
          <a:spcPct val="0"/>
        </a:spcBef>
        <a:spcAft>
          <a:spcPct val="0"/>
        </a:spcAft>
        <a:defRPr sz="2100" b="1">
          <a:solidFill>
            <a:srgbClr val="0079C1"/>
          </a:solidFill>
          <a:latin typeface="Arial" charset="0"/>
          <a:ea typeface="ＭＳ Ｐゴシック" pitchFamily="48" charset="-128"/>
        </a:defRPr>
      </a:lvl2pPr>
      <a:lvl3pPr algn="l" rtl="0" eaLnBrk="1" fontAlgn="base" hangingPunct="1">
        <a:spcBef>
          <a:spcPct val="0"/>
        </a:spcBef>
        <a:spcAft>
          <a:spcPct val="0"/>
        </a:spcAft>
        <a:defRPr sz="2100" b="1">
          <a:solidFill>
            <a:srgbClr val="0079C1"/>
          </a:solidFill>
          <a:latin typeface="Arial" charset="0"/>
          <a:ea typeface="ＭＳ Ｐゴシック" pitchFamily="48" charset="-128"/>
        </a:defRPr>
      </a:lvl3pPr>
      <a:lvl4pPr algn="l" rtl="0" eaLnBrk="1" fontAlgn="base" hangingPunct="1">
        <a:spcBef>
          <a:spcPct val="0"/>
        </a:spcBef>
        <a:spcAft>
          <a:spcPct val="0"/>
        </a:spcAft>
        <a:defRPr sz="2100" b="1">
          <a:solidFill>
            <a:srgbClr val="0079C1"/>
          </a:solidFill>
          <a:latin typeface="Arial" charset="0"/>
          <a:ea typeface="ＭＳ Ｐゴシック" pitchFamily="48" charset="-128"/>
        </a:defRPr>
      </a:lvl4pPr>
      <a:lvl5pPr algn="l" rtl="0" eaLnBrk="1" fontAlgn="base" hangingPunct="1">
        <a:spcBef>
          <a:spcPct val="0"/>
        </a:spcBef>
        <a:spcAft>
          <a:spcPct val="0"/>
        </a:spcAft>
        <a:defRPr sz="2100" b="1">
          <a:solidFill>
            <a:srgbClr val="0079C1"/>
          </a:solidFill>
          <a:latin typeface="Arial" charset="0"/>
          <a:ea typeface="ＭＳ Ｐゴシック" pitchFamily="48" charset="-128"/>
        </a:defRPr>
      </a:lvl5pPr>
      <a:lvl6pPr marL="342866" algn="l" rtl="0" eaLnBrk="1" fontAlgn="base" hangingPunct="1">
        <a:spcBef>
          <a:spcPct val="0"/>
        </a:spcBef>
        <a:spcAft>
          <a:spcPct val="0"/>
        </a:spcAft>
        <a:defRPr sz="2100" b="1">
          <a:solidFill>
            <a:srgbClr val="0079C1"/>
          </a:solidFill>
          <a:latin typeface="Arial" charset="0"/>
          <a:ea typeface="ＭＳ Ｐゴシック" pitchFamily="48" charset="-128"/>
        </a:defRPr>
      </a:lvl6pPr>
      <a:lvl7pPr marL="685732" algn="l" rtl="0" eaLnBrk="1" fontAlgn="base" hangingPunct="1">
        <a:spcBef>
          <a:spcPct val="0"/>
        </a:spcBef>
        <a:spcAft>
          <a:spcPct val="0"/>
        </a:spcAft>
        <a:defRPr sz="2100" b="1">
          <a:solidFill>
            <a:srgbClr val="0079C1"/>
          </a:solidFill>
          <a:latin typeface="Arial" charset="0"/>
          <a:ea typeface="ＭＳ Ｐゴシック" pitchFamily="48" charset="-128"/>
        </a:defRPr>
      </a:lvl7pPr>
      <a:lvl8pPr marL="1028598" algn="l" rtl="0" eaLnBrk="1" fontAlgn="base" hangingPunct="1">
        <a:spcBef>
          <a:spcPct val="0"/>
        </a:spcBef>
        <a:spcAft>
          <a:spcPct val="0"/>
        </a:spcAft>
        <a:defRPr sz="2100" b="1">
          <a:solidFill>
            <a:srgbClr val="0079C1"/>
          </a:solidFill>
          <a:latin typeface="Arial" charset="0"/>
          <a:ea typeface="ＭＳ Ｐゴシック" pitchFamily="48" charset="-128"/>
        </a:defRPr>
      </a:lvl8pPr>
      <a:lvl9pPr marL="1371464" algn="l" rtl="0" eaLnBrk="1" fontAlgn="base" hangingPunct="1">
        <a:spcBef>
          <a:spcPct val="0"/>
        </a:spcBef>
        <a:spcAft>
          <a:spcPct val="0"/>
        </a:spcAft>
        <a:defRPr sz="2100" b="1">
          <a:solidFill>
            <a:srgbClr val="0079C1"/>
          </a:solidFill>
          <a:latin typeface="Arial" charset="0"/>
          <a:ea typeface="ＭＳ Ｐゴシック" pitchFamily="48" charset="-128"/>
        </a:defRPr>
      </a:lvl9pPr>
    </p:titleStyle>
    <p:bodyStyle>
      <a:lvl1pPr marL="0" indent="0" algn="l" rtl="0" eaLnBrk="1" fontAlgn="base" hangingPunct="1">
        <a:spcBef>
          <a:spcPct val="0"/>
        </a:spcBef>
        <a:spcAft>
          <a:spcPts val="1200"/>
        </a:spcAft>
        <a:buClr>
          <a:schemeClr val="tx1"/>
        </a:buClr>
        <a:buFontTx/>
        <a:buNone/>
        <a:defRPr sz="1800" b="1">
          <a:solidFill>
            <a:schemeClr val="accent1"/>
          </a:solidFill>
          <a:latin typeface="+mn-lt"/>
          <a:ea typeface="+mn-ea"/>
          <a:cs typeface="+mn-cs"/>
        </a:defRPr>
      </a:lvl1pPr>
      <a:lvl2pPr marL="0" indent="0" algn="l" rtl="0" eaLnBrk="1" fontAlgn="base" hangingPunct="1">
        <a:spcBef>
          <a:spcPct val="0"/>
        </a:spcBef>
        <a:spcAft>
          <a:spcPts val="1200"/>
        </a:spcAft>
        <a:buClr>
          <a:schemeClr val="tx1"/>
        </a:buClr>
        <a:buFontTx/>
        <a:buNone/>
        <a:defRPr sz="1600">
          <a:solidFill>
            <a:schemeClr val="tx1"/>
          </a:solidFill>
          <a:latin typeface="+mn-lt"/>
          <a:ea typeface="+mn-ea"/>
        </a:defRPr>
      </a:lvl2pPr>
      <a:lvl3pPr marL="270000" indent="-270000" algn="l" rtl="0" eaLnBrk="1" fontAlgn="base" hangingPunct="1">
        <a:spcBef>
          <a:spcPct val="0"/>
        </a:spcBef>
        <a:spcAft>
          <a:spcPts val="1200"/>
        </a:spcAft>
        <a:buClr>
          <a:schemeClr val="accent1"/>
        </a:buClr>
        <a:buFont typeface="Arial" panose="020B0604020202020204" pitchFamily="34" charset="0"/>
        <a:buChar char="•"/>
        <a:defRPr sz="1600">
          <a:solidFill>
            <a:schemeClr val="tx1"/>
          </a:solidFill>
          <a:latin typeface="+mn-lt"/>
          <a:ea typeface="+mn-ea"/>
        </a:defRPr>
      </a:lvl3pPr>
      <a:lvl4pPr marL="540000" indent="-270000" algn="l" rtl="0" eaLnBrk="1" fontAlgn="base" hangingPunct="1">
        <a:spcBef>
          <a:spcPct val="0"/>
        </a:spcBef>
        <a:spcAft>
          <a:spcPts val="1200"/>
        </a:spcAft>
        <a:buClr>
          <a:schemeClr val="accent1"/>
        </a:buClr>
        <a:buFont typeface="Arial" panose="020B0604020202020204" pitchFamily="34" charset="0"/>
        <a:buChar char="-"/>
        <a:defRPr sz="1600">
          <a:solidFill>
            <a:schemeClr val="tx1"/>
          </a:solidFill>
          <a:latin typeface="+mn-lt"/>
          <a:ea typeface="+mn-ea"/>
        </a:defRPr>
      </a:lvl4pPr>
      <a:lvl5pPr marL="810000" indent="-270000" algn="l" rtl="0" eaLnBrk="1" fontAlgn="base" hangingPunct="1">
        <a:spcBef>
          <a:spcPct val="0"/>
        </a:spcBef>
        <a:spcAft>
          <a:spcPts val="1200"/>
        </a:spcAft>
        <a:buClr>
          <a:schemeClr val="accent1"/>
        </a:buClr>
        <a:buFont typeface="Arial" panose="020B0604020202020204" pitchFamily="34" charset="0"/>
        <a:buChar char="◦"/>
        <a:defRPr sz="1600">
          <a:solidFill>
            <a:schemeClr val="tx1"/>
          </a:solidFill>
          <a:latin typeface="+mn-lt"/>
          <a:ea typeface="+mn-ea"/>
        </a:defRPr>
      </a:lvl5pPr>
      <a:lvl6pPr marL="0" indent="-270000" algn="l" rtl="0" eaLnBrk="1" fontAlgn="base" hangingPunct="1">
        <a:spcBef>
          <a:spcPct val="0"/>
        </a:spcBef>
        <a:spcAft>
          <a:spcPts val="1200"/>
        </a:spcAft>
        <a:buClr>
          <a:schemeClr val="accent1"/>
        </a:buClr>
        <a:buFont typeface="+mj-lt"/>
        <a:buAutoNum type="arabicPeriod"/>
        <a:defRPr sz="1600">
          <a:solidFill>
            <a:schemeClr val="tx1"/>
          </a:solidFill>
          <a:latin typeface="+mn-lt"/>
          <a:ea typeface="+mn-ea"/>
        </a:defRPr>
      </a:lvl6pPr>
      <a:lvl7pPr marL="540000" indent="-270000" algn="l" rtl="0" eaLnBrk="1" fontAlgn="base" hangingPunct="1">
        <a:spcBef>
          <a:spcPct val="0"/>
        </a:spcBef>
        <a:spcAft>
          <a:spcPts val="1200"/>
        </a:spcAft>
        <a:buClr>
          <a:schemeClr val="accent1"/>
        </a:buClr>
        <a:buFont typeface="+mj-lt"/>
        <a:buAutoNum type="alphaLcPeriod"/>
        <a:defRPr sz="1600">
          <a:solidFill>
            <a:schemeClr val="tx1"/>
          </a:solidFill>
          <a:latin typeface="+mn-lt"/>
          <a:ea typeface="+mn-ea"/>
        </a:defRPr>
      </a:lvl7pPr>
      <a:lvl8pPr marL="810000" indent="-270000" algn="l" rtl="0" eaLnBrk="1" fontAlgn="base" hangingPunct="1">
        <a:spcBef>
          <a:spcPct val="0"/>
        </a:spcBef>
        <a:spcAft>
          <a:spcPts val="1200"/>
        </a:spcAft>
        <a:buClr>
          <a:schemeClr val="accent1"/>
        </a:buClr>
        <a:buFont typeface="+mj-lt"/>
        <a:buAutoNum type="romanLcPeriod"/>
        <a:defRPr sz="1600">
          <a:solidFill>
            <a:schemeClr val="tx1"/>
          </a:solidFill>
          <a:latin typeface="+mn-lt"/>
          <a:ea typeface="+mn-ea"/>
        </a:defRPr>
      </a:lvl8pPr>
      <a:lvl9pPr marL="0" indent="0" algn="l" rtl="0" eaLnBrk="1" fontAlgn="base" hangingPunct="1">
        <a:spcBef>
          <a:spcPct val="0"/>
        </a:spcBef>
        <a:spcAft>
          <a:spcPts val="1200"/>
        </a:spcAft>
        <a:buClr>
          <a:schemeClr val="tx1"/>
        </a:buClr>
        <a:buFontTx/>
        <a:buNone/>
        <a:defRPr sz="2400">
          <a:solidFill>
            <a:schemeClr val="accent1"/>
          </a:solidFill>
          <a:latin typeface="+mn-lt"/>
          <a:ea typeface="+mn-ea"/>
        </a:defRPr>
      </a:lvl9pPr>
    </p:bodyStyle>
    <p:otherStyle>
      <a:defPPr>
        <a:defRPr lang="en-GB"/>
      </a:defPPr>
      <a:lvl1pPr marL="0" indent="0" algn="l" rtl="0" eaLnBrk="1" fontAlgn="base" hangingPunct="1">
        <a:spcBef>
          <a:spcPct val="0"/>
        </a:spcBef>
        <a:spcAft>
          <a:spcPts val="600"/>
        </a:spcAft>
        <a:buClr>
          <a:schemeClr val="tx1"/>
        </a:buClr>
        <a:buFontTx/>
        <a:buNone/>
        <a:defRPr sz="1200" b="1">
          <a:solidFill>
            <a:schemeClr val="accent1"/>
          </a:solidFill>
          <a:latin typeface="+mn-lt"/>
          <a:ea typeface="+mn-ea"/>
          <a:cs typeface="+mn-cs"/>
        </a:defRPr>
      </a:lvl1pPr>
      <a:lvl2pPr marL="0" indent="0" algn="l" rtl="0" eaLnBrk="1" fontAlgn="base" hangingPunct="1">
        <a:spcBef>
          <a:spcPct val="0"/>
        </a:spcBef>
        <a:spcAft>
          <a:spcPts val="600"/>
        </a:spcAft>
        <a:buClr>
          <a:schemeClr val="tx1"/>
        </a:buClr>
        <a:buFontTx/>
        <a:buNone/>
        <a:defRPr sz="1200">
          <a:solidFill>
            <a:schemeClr val="tx1"/>
          </a:solidFill>
          <a:latin typeface="+mn-lt"/>
          <a:ea typeface="+mn-ea"/>
        </a:defRPr>
      </a:lvl2pPr>
      <a:lvl3pPr marL="180000" indent="-180000" algn="l" rtl="0" eaLnBrk="1" fontAlgn="base" hangingPunct="1">
        <a:spcBef>
          <a:spcPct val="0"/>
        </a:spcBef>
        <a:spcAft>
          <a:spcPts val="600"/>
        </a:spcAft>
        <a:buClr>
          <a:schemeClr val="accent1"/>
        </a:buClr>
        <a:buFont typeface="Arial" panose="020B0604020202020204" pitchFamily="34" charset="0"/>
        <a:buChar char="•"/>
        <a:defRPr sz="1200">
          <a:solidFill>
            <a:schemeClr val="tx1"/>
          </a:solidFill>
          <a:latin typeface="+mn-lt"/>
          <a:ea typeface="+mn-ea"/>
        </a:defRPr>
      </a:lvl3pPr>
      <a:lvl4pPr marL="360000" indent="-180000" algn="l" rtl="0" eaLnBrk="1" fontAlgn="base" hangingPunct="1">
        <a:spcBef>
          <a:spcPct val="0"/>
        </a:spcBef>
        <a:spcAft>
          <a:spcPts val="600"/>
        </a:spcAft>
        <a:buClr>
          <a:schemeClr val="accent1"/>
        </a:buClr>
        <a:buFont typeface="Arial" panose="020B0604020202020204" pitchFamily="34" charset="0"/>
        <a:buChar char="-"/>
        <a:defRPr sz="1200">
          <a:solidFill>
            <a:schemeClr val="tx1"/>
          </a:solidFill>
          <a:latin typeface="+mn-lt"/>
          <a:ea typeface="+mn-ea"/>
        </a:defRPr>
      </a:lvl4pPr>
      <a:lvl5pPr marL="540000" indent="-180000" algn="l" rtl="0" eaLnBrk="1" fontAlgn="base" hangingPunct="1">
        <a:spcBef>
          <a:spcPct val="0"/>
        </a:spcBef>
        <a:spcAft>
          <a:spcPts val="600"/>
        </a:spcAft>
        <a:buClr>
          <a:schemeClr val="accent1"/>
        </a:buClr>
        <a:buFont typeface="Arial" panose="020B0604020202020204" pitchFamily="34" charset="0"/>
        <a:buChar char="◦"/>
        <a:defRPr sz="1200">
          <a:solidFill>
            <a:schemeClr val="tx1"/>
          </a:solidFill>
          <a:latin typeface="+mn-lt"/>
          <a:ea typeface="+mn-ea"/>
        </a:defRPr>
      </a:lvl5pPr>
      <a:lvl6pPr marL="180000" indent="-180000" algn="l" rtl="0" eaLnBrk="1" fontAlgn="base" hangingPunct="1">
        <a:spcBef>
          <a:spcPct val="0"/>
        </a:spcBef>
        <a:spcAft>
          <a:spcPts val="600"/>
        </a:spcAft>
        <a:buClr>
          <a:schemeClr val="accent1"/>
        </a:buClr>
        <a:buFont typeface="+mj-lt"/>
        <a:buAutoNum type="arabicPeriod"/>
        <a:defRPr sz="1200">
          <a:solidFill>
            <a:schemeClr val="tx1"/>
          </a:solidFill>
          <a:latin typeface="+mn-lt"/>
          <a:ea typeface="+mn-ea"/>
        </a:defRPr>
      </a:lvl6pPr>
      <a:lvl7pPr marL="360000" indent="-180000" algn="l" rtl="0" eaLnBrk="1" fontAlgn="base" hangingPunct="1">
        <a:spcBef>
          <a:spcPct val="0"/>
        </a:spcBef>
        <a:spcAft>
          <a:spcPts val="600"/>
        </a:spcAft>
        <a:buClr>
          <a:schemeClr val="accent1"/>
        </a:buClr>
        <a:buFont typeface="+mj-lt"/>
        <a:buAutoNum type="alphaLcPeriod"/>
        <a:defRPr sz="1200">
          <a:solidFill>
            <a:schemeClr val="tx1"/>
          </a:solidFill>
          <a:latin typeface="+mn-lt"/>
          <a:ea typeface="+mn-ea"/>
        </a:defRPr>
      </a:lvl7pPr>
      <a:lvl8pPr marL="540000" indent="-180000" algn="l" rtl="0" eaLnBrk="1" fontAlgn="base" hangingPunct="1">
        <a:spcBef>
          <a:spcPct val="0"/>
        </a:spcBef>
        <a:spcAft>
          <a:spcPts val="600"/>
        </a:spcAft>
        <a:buClr>
          <a:schemeClr val="accent1"/>
        </a:buClr>
        <a:buFont typeface="+mj-lt"/>
        <a:buAutoNum type="romanLcPeriod"/>
        <a:defRPr sz="1200">
          <a:solidFill>
            <a:schemeClr val="tx1"/>
          </a:solidFill>
          <a:latin typeface="+mn-lt"/>
          <a:ea typeface="+mn-ea"/>
        </a:defRPr>
      </a:lvl8pPr>
      <a:lvl9pPr marL="0" indent="0" algn="l" rtl="0" eaLnBrk="1" fontAlgn="base" hangingPunct="1">
        <a:spcBef>
          <a:spcPct val="0"/>
        </a:spcBef>
        <a:spcAft>
          <a:spcPts val="600"/>
        </a:spcAft>
        <a:buClr>
          <a:schemeClr val="tx1"/>
        </a:buClr>
        <a:buFontTx/>
        <a:buNone/>
        <a:defRPr sz="1200">
          <a:solidFill>
            <a:schemeClr val="accent2"/>
          </a:solidFill>
          <a:latin typeface="+mn-lt"/>
          <a:ea typeface="+mn-ea"/>
        </a:defRPr>
      </a:lvl9pPr>
    </p:otherStyle>
  </p:txStyles>
  <p:extLst mod="1">
    <p:ext uri="{27BBF7A9-308A-43DC-89C8-2F10F3537804}">
      <p15:sldGuideLst xmlns:p15="http://schemas.microsoft.com/office/powerpoint/2012/main">
        <p15:guide id="2" pos="2767" userDrawn="1">
          <p15:clr>
            <a:srgbClr val="F26B43"/>
          </p15:clr>
        </p15:guide>
        <p15:guide id="4" pos="5556" userDrawn="1">
          <p15:clr>
            <a:srgbClr val="F26B43"/>
          </p15:clr>
        </p15:guide>
        <p15:guide id="6" orient="horz" pos="2845" userDrawn="1">
          <p15:clr>
            <a:srgbClr val="F26B43"/>
          </p15:clr>
        </p15:guide>
        <p15:guide id="8" pos="204" userDrawn="1">
          <p15:clr>
            <a:srgbClr val="F26B43"/>
          </p15:clr>
        </p15:guide>
        <p15:guide id="13" pos="2993" userDrawn="1">
          <p15:clr>
            <a:srgbClr val="F26B43"/>
          </p15:clr>
        </p15:guide>
        <p15:guide id="14" orient="horz" pos="350" userDrawn="1">
          <p15:clr>
            <a:srgbClr val="F26B43"/>
          </p15:clr>
        </p15:guide>
        <p15:guide id="15" orient="horz" pos="667" userDrawn="1">
          <p15:clr>
            <a:srgbClr val="F26B43"/>
          </p15:clr>
        </p15:guide>
        <p15:guide id="16" pos="2064" userDrawn="1">
          <p15:clr>
            <a:srgbClr val="F26B43"/>
          </p15:clr>
        </p15:guide>
        <p15:guide id="17" pos="3923" userDrawn="1">
          <p15:clr>
            <a:srgbClr val="F26B43"/>
          </p15:clr>
        </p15:guide>
        <p15:guide id="18" pos="3696" userDrawn="1">
          <p15:clr>
            <a:srgbClr val="F26B43"/>
          </p15:clr>
        </p15:guide>
        <p15:guide id="19" pos="1837"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485" y="1058863"/>
            <a:ext cx="4765276" cy="868039"/>
          </a:xfrm>
        </p:spPr>
        <p:txBody>
          <a:bodyPr/>
          <a:lstStyle/>
          <a:p>
            <a:pPr>
              <a:lnSpc>
                <a:spcPct val="100000"/>
              </a:lnSpc>
            </a:pPr>
            <a:r>
              <a:rPr lang="en-GB" dirty="0"/>
              <a:t>The Application of EREC P2 and EREP 130 to Electricity Storage</a:t>
            </a:r>
            <a:endParaRPr lang="en-GB" dirty="0"/>
          </a:p>
        </p:txBody>
      </p:sp>
      <p:sp>
        <p:nvSpPr>
          <p:cNvPr id="3" name="Text Placeholder 2"/>
          <p:cNvSpPr>
            <a:spLocks noGrp="1"/>
          </p:cNvSpPr>
          <p:nvPr>
            <p:ph type="body" sz="quarter" idx="10"/>
          </p:nvPr>
        </p:nvSpPr>
        <p:spPr>
          <a:xfrm>
            <a:off x="259485" y="2600550"/>
            <a:ext cx="4033839" cy="523220"/>
          </a:xfrm>
        </p:spPr>
        <p:txBody>
          <a:bodyPr/>
          <a:lstStyle/>
          <a:p>
            <a:r>
              <a:rPr lang="en-GB" dirty="0" smtClean="0"/>
              <a:t>Steve Quinn</a:t>
            </a:r>
            <a:endParaRPr lang="en-GB" dirty="0"/>
          </a:p>
          <a:p>
            <a:pPr lvl="1"/>
            <a:r>
              <a:rPr lang="en-GB" dirty="0" smtClean="0"/>
              <a:t>03/08/2023</a:t>
            </a:r>
            <a:endParaRPr lang="en-GB" dirty="0"/>
          </a:p>
        </p:txBody>
      </p:sp>
    </p:spTree>
    <p:extLst>
      <p:ext uri="{BB962C8B-B14F-4D97-AF65-F5344CB8AC3E}">
        <p14:creationId xmlns:p14="http://schemas.microsoft.com/office/powerpoint/2010/main" val="14659102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323999" y="1062500"/>
            <a:ext cx="4068613" cy="3447098"/>
          </a:xfrm>
        </p:spPr>
        <p:txBody>
          <a:bodyPr/>
          <a:lstStyle/>
          <a:p>
            <a:r>
              <a:rPr lang="en-GB" sz="1600" b="0" dirty="0">
                <a:solidFill>
                  <a:schemeClr val="tx1"/>
                </a:solidFill>
              </a:rPr>
              <a:t>Ongoing </a:t>
            </a:r>
            <a:r>
              <a:rPr lang="en-GB" sz="1600" dirty="0">
                <a:solidFill>
                  <a:srgbClr val="0073CD"/>
                </a:solidFill>
              </a:rPr>
              <a:t>SQSS</a:t>
            </a:r>
            <a:r>
              <a:rPr lang="en-GB" sz="1600" b="0" dirty="0">
                <a:solidFill>
                  <a:schemeClr val="tx1"/>
                </a:solidFill>
              </a:rPr>
              <a:t> modification GSR029 (</a:t>
            </a:r>
            <a:r>
              <a:rPr lang="en-GB" sz="1600" b="0" i="1" dirty="0">
                <a:solidFill>
                  <a:schemeClr val="tx1"/>
                </a:solidFill>
              </a:rPr>
              <a:t>“Review of Demand Connection Criteria to Align with EREC P2/7”</a:t>
            </a:r>
            <a:r>
              <a:rPr lang="en-GB" sz="1600" b="0" dirty="0">
                <a:solidFill>
                  <a:schemeClr val="tx1"/>
                </a:solidFill>
              </a:rPr>
              <a:t>) is intended to amend the demand data provided by Network Operators used by NGESO when undertaking a SQSS Section 3 compliance assessment to better align to that in EREC P2/7 (now P2/8). is understood that the treatment of Electricity Storage is under consideration as part of this modification. The Proposer recommends that this modification’s Workgroup coordinates with GSR029’s Workgroup to promote cross-code consistency where appropriate</a:t>
            </a:r>
            <a:r>
              <a:rPr lang="en-GB" sz="1600" b="0" dirty="0" smtClean="0">
                <a:solidFill>
                  <a:schemeClr val="tx1"/>
                </a:solidFill>
              </a:rPr>
              <a:t>.</a:t>
            </a:r>
            <a:endParaRPr lang="en-GB" sz="1600" b="0" dirty="0">
              <a:solidFill>
                <a:schemeClr val="tx1"/>
              </a:solidFill>
            </a:endParaRPr>
          </a:p>
        </p:txBody>
      </p:sp>
      <p:sp>
        <p:nvSpPr>
          <p:cNvPr id="3" name="Text Placeholder 2"/>
          <p:cNvSpPr>
            <a:spLocks noGrp="1"/>
          </p:cNvSpPr>
          <p:nvPr>
            <p:ph type="body" sz="quarter" idx="17"/>
          </p:nvPr>
        </p:nvSpPr>
        <p:spPr>
          <a:xfrm>
            <a:off x="4751388" y="1062500"/>
            <a:ext cx="4068000" cy="3447098"/>
          </a:xfrm>
        </p:spPr>
        <p:txBody>
          <a:bodyPr/>
          <a:lstStyle/>
          <a:p>
            <a:r>
              <a:rPr lang="en-GB" sz="1600" b="0" dirty="0" smtClean="0">
                <a:solidFill>
                  <a:schemeClr val="tx1"/>
                </a:solidFill>
              </a:rPr>
              <a:t>This </a:t>
            </a:r>
            <a:r>
              <a:rPr lang="en-GB" sz="1600" b="0" dirty="0">
                <a:solidFill>
                  <a:schemeClr val="tx1"/>
                </a:solidFill>
              </a:rPr>
              <a:t>modification would clarify the applicability of EREC P2 to the import access rights of Electricity </a:t>
            </a:r>
            <a:r>
              <a:rPr lang="en-GB" sz="1600" b="0" dirty="0" smtClean="0">
                <a:solidFill>
                  <a:schemeClr val="tx1"/>
                </a:solidFill>
              </a:rPr>
              <a:t>Storage and </a:t>
            </a:r>
            <a:r>
              <a:rPr lang="en-GB" sz="1600" b="0" dirty="0">
                <a:solidFill>
                  <a:schemeClr val="tx1"/>
                </a:solidFill>
              </a:rPr>
              <a:t>potentially Distributed Generation customers. It is not entirely clear whether access rights are a </a:t>
            </a:r>
            <a:r>
              <a:rPr lang="en-GB" sz="1600" b="0" dirty="0" err="1">
                <a:solidFill>
                  <a:schemeClr val="tx1"/>
                </a:solidFill>
              </a:rPr>
              <a:t>DCode</a:t>
            </a:r>
            <a:r>
              <a:rPr lang="en-GB" sz="1600" b="0" dirty="0">
                <a:solidFill>
                  <a:schemeClr val="tx1"/>
                </a:solidFill>
              </a:rPr>
              <a:t> or </a:t>
            </a:r>
            <a:r>
              <a:rPr lang="en-GB" sz="1600" dirty="0">
                <a:solidFill>
                  <a:srgbClr val="0073CD"/>
                </a:solidFill>
              </a:rPr>
              <a:t>DCUSA</a:t>
            </a:r>
            <a:r>
              <a:rPr lang="en-GB" sz="1600" b="0" dirty="0">
                <a:solidFill>
                  <a:schemeClr val="tx1"/>
                </a:solidFill>
              </a:rPr>
              <a:t> matter, however it is important that the access rights, security of supply and Minimum Scheme implications stated or implied by these two codes are harmonised. The Proposer recommends that this modification’s Workgroup considers this issue in more detail and, if appropriate, raises a consequential modification proposal to </a:t>
            </a:r>
            <a:r>
              <a:rPr lang="en-GB" sz="1600" b="0" dirty="0" err="1">
                <a:solidFill>
                  <a:schemeClr val="tx1"/>
                </a:solidFill>
              </a:rPr>
              <a:t>DCode</a:t>
            </a:r>
            <a:r>
              <a:rPr lang="en-GB" sz="1600" b="0" dirty="0">
                <a:solidFill>
                  <a:schemeClr val="tx1"/>
                </a:solidFill>
              </a:rPr>
              <a:t> </a:t>
            </a:r>
            <a:r>
              <a:rPr lang="en-GB" sz="1600" b="0" dirty="0" smtClean="0">
                <a:solidFill>
                  <a:schemeClr val="tx1"/>
                </a:solidFill>
              </a:rPr>
              <a:t>or </a:t>
            </a:r>
            <a:r>
              <a:rPr lang="en-GB" sz="1600" b="0" dirty="0">
                <a:solidFill>
                  <a:schemeClr val="tx1"/>
                </a:solidFill>
              </a:rPr>
              <a:t>DCUSA</a:t>
            </a:r>
            <a:r>
              <a:rPr lang="en-GB" sz="1600" b="0" dirty="0" smtClean="0">
                <a:solidFill>
                  <a:schemeClr val="tx1"/>
                </a:solidFill>
              </a:rPr>
              <a:t>.</a:t>
            </a:r>
            <a:endParaRPr lang="en-GB" sz="1600" b="0" dirty="0">
              <a:solidFill>
                <a:schemeClr val="tx1"/>
              </a:solidFill>
            </a:endParaRPr>
          </a:p>
        </p:txBody>
      </p:sp>
      <p:sp>
        <p:nvSpPr>
          <p:cNvPr id="4" name="Title 3"/>
          <p:cNvSpPr>
            <a:spLocks noGrp="1"/>
          </p:cNvSpPr>
          <p:nvPr>
            <p:ph type="title"/>
          </p:nvPr>
        </p:nvSpPr>
        <p:spPr/>
        <p:txBody>
          <a:bodyPr/>
          <a:lstStyle/>
          <a:p>
            <a:r>
              <a:rPr lang="en-GB" dirty="0" smtClean="0"/>
              <a:t>Appendix C: Cross-Code Impacts</a:t>
            </a:r>
            <a:endParaRPr lang="en-GB" dirty="0"/>
          </a:p>
        </p:txBody>
      </p:sp>
      <p:sp>
        <p:nvSpPr>
          <p:cNvPr id="5" name="Footer Placeholder 4"/>
          <p:cNvSpPr>
            <a:spLocks noGrp="1"/>
          </p:cNvSpPr>
          <p:nvPr>
            <p:ph type="ftr" sz="quarter" idx="10"/>
          </p:nvPr>
        </p:nvSpPr>
        <p:spPr/>
        <p:txBody>
          <a:bodyPr/>
          <a:lstStyle/>
          <a:p>
            <a:pPr>
              <a:tabLst>
                <a:tab pos="989013" algn="l"/>
              </a:tabLst>
            </a:pPr>
            <a:r>
              <a:rPr lang="en-GB" smtClean="0"/>
              <a:t>| The Application of EREC P2 and EREP 130 to Electricity Storage | 02/08/2023</a:t>
            </a:r>
            <a:endParaRPr lang="en-GB" dirty="0"/>
          </a:p>
        </p:txBody>
      </p:sp>
    </p:spTree>
    <p:extLst>
      <p:ext uri="{BB962C8B-B14F-4D97-AF65-F5344CB8AC3E}">
        <p14:creationId xmlns:p14="http://schemas.microsoft.com/office/powerpoint/2010/main" val="10560950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323999" y="1062500"/>
            <a:ext cx="4068613" cy="3309475"/>
          </a:xfrm>
        </p:spPr>
        <p:txBody>
          <a:bodyPr>
            <a:normAutofit fontScale="85000" lnSpcReduction="10000"/>
          </a:bodyPr>
          <a:lstStyle/>
          <a:p>
            <a:pPr marL="285750" lvl="0" indent="-285750">
              <a:buFont typeface="Arial" panose="020B0604020202020204" pitchFamily="34" charset="0"/>
              <a:buChar char="•"/>
            </a:pPr>
            <a:r>
              <a:rPr lang="en-GB" sz="1600" dirty="0" smtClean="0">
                <a:solidFill>
                  <a:srgbClr val="0073CD"/>
                </a:solidFill>
              </a:rPr>
              <a:t>Undue discrimination: </a:t>
            </a:r>
            <a:r>
              <a:rPr lang="en-GB" sz="1600" b="0" dirty="0">
                <a:solidFill>
                  <a:schemeClr val="tx1"/>
                </a:solidFill>
              </a:rPr>
              <a:t>it might be appropriate to extend the scope to include the import supplies to premises whose purpose is wholly or mainly Electricity </a:t>
            </a:r>
            <a:r>
              <a:rPr lang="en-GB" sz="1600" b="0" i="1" dirty="0" smtClean="0">
                <a:solidFill>
                  <a:schemeClr val="tx1"/>
                </a:solidFill>
              </a:rPr>
              <a:t>Generation</a:t>
            </a:r>
            <a:r>
              <a:rPr lang="en-GB" sz="1600" b="0" dirty="0" smtClean="0">
                <a:solidFill>
                  <a:schemeClr val="tx1"/>
                </a:solidFill>
              </a:rPr>
              <a:t>. </a:t>
            </a:r>
          </a:p>
          <a:p>
            <a:pPr marL="285750" lvl="0" indent="-285750">
              <a:buFont typeface="Arial" panose="020B0604020202020204" pitchFamily="34" charset="0"/>
              <a:buChar char="•"/>
            </a:pPr>
            <a:r>
              <a:rPr lang="en-GB" sz="1600" dirty="0" smtClean="0">
                <a:solidFill>
                  <a:srgbClr val="0073CD"/>
                </a:solidFill>
              </a:rPr>
              <a:t>Final Demand at Electricity Storage sites: </a:t>
            </a:r>
            <a:r>
              <a:rPr lang="en-GB" sz="1600" b="0" dirty="0" smtClean="0">
                <a:solidFill>
                  <a:schemeClr val="tx1"/>
                </a:solidFill>
              </a:rPr>
              <a:t>It </a:t>
            </a:r>
            <a:r>
              <a:rPr lang="en-GB" sz="1600" b="0" dirty="0">
                <a:solidFill>
                  <a:schemeClr val="tx1"/>
                </a:solidFill>
              </a:rPr>
              <a:t>might remain necessary to secure that fraction of an Electricity Storage customer’s import as is necessary for safety, security, and staff welfare. This might be via alternative exit points </a:t>
            </a:r>
            <a:r>
              <a:rPr lang="en-GB" sz="1600" b="0" dirty="0" smtClean="0">
                <a:solidFill>
                  <a:schemeClr val="tx1"/>
                </a:solidFill>
              </a:rPr>
              <a:t>(like station </a:t>
            </a:r>
            <a:r>
              <a:rPr lang="en-GB" sz="1600" b="0" dirty="0">
                <a:solidFill>
                  <a:schemeClr val="tx1"/>
                </a:solidFill>
              </a:rPr>
              <a:t>transformers) rather than via the main exit point </a:t>
            </a:r>
            <a:r>
              <a:rPr lang="en-GB" sz="1600" b="0" dirty="0" smtClean="0">
                <a:solidFill>
                  <a:schemeClr val="tx1"/>
                </a:solidFill>
              </a:rPr>
              <a:t>(like unit </a:t>
            </a:r>
            <a:r>
              <a:rPr lang="en-GB" sz="1600" b="0" dirty="0">
                <a:solidFill>
                  <a:schemeClr val="tx1"/>
                </a:solidFill>
              </a:rPr>
              <a:t>transformers).</a:t>
            </a:r>
          </a:p>
          <a:p>
            <a:pPr marL="285750" lvl="0" indent="-285750">
              <a:buFont typeface="Arial" panose="020B0604020202020204" pitchFamily="34" charset="0"/>
              <a:buChar char="•"/>
            </a:pPr>
            <a:r>
              <a:rPr lang="en-GB" sz="1600" dirty="0" smtClean="0">
                <a:solidFill>
                  <a:srgbClr val="0073CD"/>
                </a:solidFill>
              </a:rPr>
              <a:t>EREP 130: </a:t>
            </a:r>
            <a:r>
              <a:rPr lang="en-GB" sz="1600" b="0" dirty="0" smtClean="0">
                <a:solidFill>
                  <a:schemeClr val="tx1"/>
                </a:solidFill>
              </a:rPr>
              <a:t>Examples </a:t>
            </a:r>
            <a:r>
              <a:rPr lang="en-GB" sz="1600" b="0" dirty="0">
                <a:solidFill>
                  <a:schemeClr val="tx1"/>
                </a:solidFill>
              </a:rPr>
              <a:t>that refer to Electricity Storage will need to be updated to align to the new definition of Group Demand. </a:t>
            </a:r>
            <a:r>
              <a:rPr lang="en-GB" sz="1600" b="0" dirty="0" smtClean="0">
                <a:solidFill>
                  <a:schemeClr val="tx1"/>
                </a:solidFill>
              </a:rPr>
              <a:t>New examples might also be needed.</a:t>
            </a:r>
            <a:endParaRPr lang="en-GB" sz="1600" b="0" dirty="0">
              <a:solidFill>
                <a:schemeClr val="tx1"/>
              </a:solidFill>
            </a:endParaRPr>
          </a:p>
        </p:txBody>
      </p:sp>
      <p:sp>
        <p:nvSpPr>
          <p:cNvPr id="4" name="Title 3"/>
          <p:cNvSpPr>
            <a:spLocks noGrp="1"/>
          </p:cNvSpPr>
          <p:nvPr>
            <p:ph type="title"/>
          </p:nvPr>
        </p:nvSpPr>
        <p:spPr/>
        <p:txBody>
          <a:bodyPr/>
          <a:lstStyle/>
          <a:p>
            <a:r>
              <a:rPr lang="en-GB" dirty="0" smtClean="0"/>
              <a:t>Appendix D: </a:t>
            </a:r>
            <a:r>
              <a:rPr lang="en-GB" dirty="0"/>
              <a:t>Considerations for the Workgroup</a:t>
            </a:r>
            <a:endParaRPr lang="en-GB" dirty="0"/>
          </a:p>
        </p:txBody>
      </p:sp>
      <p:sp>
        <p:nvSpPr>
          <p:cNvPr id="5" name="Footer Placeholder 4"/>
          <p:cNvSpPr>
            <a:spLocks noGrp="1"/>
          </p:cNvSpPr>
          <p:nvPr>
            <p:ph type="ftr" sz="quarter" idx="10"/>
          </p:nvPr>
        </p:nvSpPr>
        <p:spPr/>
        <p:txBody>
          <a:bodyPr/>
          <a:lstStyle/>
          <a:p>
            <a:pPr>
              <a:tabLst>
                <a:tab pos="989013" algn="l"/>
              </a:tabLst>
            </a:pPr>
            <a:r>
              <a:rPr lang="en-GB" smtClean="0"/>
              <a:t>| The Application of EREC P2 and EREP 130 to Electricity Storage | 02/08/2023</a:t>
            </a:r>
            <a:endParaRPr lang="en-GB" dirty="0"/>
          </a:p>
        </p:txBody>
      </p:sp>
      <p:sp>
        <p:nvSpPr>
          <p:cNvPr id="7" name="Rectangle 2"/>
          <p:cNvSpPr>
            <a:spLocks noGrp="1" noChangeArrowheads="1"/>
          </p:cNvSpPr>
          <p:nvPr>
            <p:ph type="body" sz="quarter" idx="17"/>
          </p:nvPr>
        </p:nvSpPr>
        <p:spPr bwMode="auto">
          <a:xfrm>
            <a:off x="4751388" y="1062036"/>
            <a:ext cx="4068762" cy="367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fontScale="85000" lnSpcReduction="20000"/>
          </a:bodyPr>
          <a:lstStyle/>
          <a:p>
            <a:pPr marL="285750" indent="-285750">
              <a:buFont typeface="Arial" panose="020B0604020202020204" pitchFamily="34" charset="0"/>
              <a:buChar char="•"/>
            </a:pPr>
            <a:r>
              <a:rPr lang="en-GB" altLang="en-US" sz="1600" dirty="0" smtClean="0">
                <a:solidFill>
                  <a:srgbClr val="0073CD"/>
                </a:solidFill>
              </a:rPr>
              <a:t>Access rights: </a:t>
            </a:r>
            <a:r>
              <a:rPr lang="en-GB" altLang="en-US" sz="1600" b="0" dirty="0" smtClean="0">
                <a:solidFill>
                  <a:schemeClr val="tx1"/>
                </a:solidFill>
              </a:rPr>
              <a:t>the proposal doesn’t </a:t>
            </a:r>
            <a:r>
              <a:rPr lang="en-GB" altLang="en-US" sz="1600" b="0" dirty="0">
                <a:solidFill>
                  <a:schemeClr val="tx1"/>
                </a:solidFill>
              </a:rPr>
              <a:t>change individual customers’ access rights in connection agreements but would affect aggregate security of supply to groups of customers. </a:t>
            </a:r>
            <a:r>
              <a:rPr lang="en-GB" altLang="en-US" sz="1600" b="0" dirty="0" smtClean="0">
                <a:solidFill>
                  <a:schemeClr val="tx1"/>
                </a:solidFill>
              </a:rPr>
              <a:t>Curtailment makes </a:t>
            </a:r>
            <a:r>
              <a:rPr lang="en-GB" altLang="en-US" sz="1600" b="0" dirty="0">
                <a:solidFill>
                  <a:schemeClr val="tx1"/>
                </a:solidFill>
              </a:rPr>
              <a:t>the description of access rights more complex </a:t>
            </a:r>
            <a:r>
              <a:rPr lang="en-GB" altLang="en-US" sz="1600" b="0" dirty="0" smtClean="0">
                <a:solidFill>
                  <a:schemeClr val="tx1"/>
                </a:solidFill>
              </a:rPr>
              <a:t>than “on” or “off”. See also Cross-Code Impacts.</a:t>
            </a:r>
            <a:endParaRPr lang="en-GB" altLang="en-US" sz="1600" b="0" dirty="0">
              <a:solidFill>
                <a:schemeClr val="tx1"/>
              </a:solidFill>
            </a:endParaRPr>
          </a:p>
          <a:p>
            <a:pPr marL="285750" indent="-285750">
              <a:buFont typeface="Arial" panose="020B0604020202020204" pitchFamily="34" charset="0"/>
              <a:buChar char="•"/>
            </a:pPr>
            <a:r>
              <a:rPr lang="en-GB" altLang="en-US" sz="1600" dirty="0" smtClean="0">
                <a:solidFill>
                  <a:srgbClr val="0073CD"/>
                </a:solidFill>
              </a:rPr>
              <a:t>Network capability: </a:t>
            </a:r>
            <a:r>
              <a:rPr lang="en-GB" altLang="en-US" sz="1600" b="0" dirty="0" smtClean="0">
                <a:solidFill>
                  <a:schemeClr val="tx1"/>
                </a:solidFill>
              </a:rPr>
              <a:t>The </a:t>
            </a:r>
            <a:r>
              <a:rPr lang="en-GB" altLang="en-US" sz="1600" b="0" dirty="0">
                <a:solidFill>
                  <a:schemeClr val="tx1"/>
                </a:solidFill>
              </a:rPr>
              <a:t>proposed solution would increase the distinction between EREC P2 compliance and ensuring that network capability is not exceeded. This is a pre-existing </a:t>
            </a:r>
            <a:r>
              <a:rPr lang="en-GB" altLang="en-US" sz="1600" b="0" dirty="0" smtClean="0">
                <a:solidFill>
                  <a:schemeClr val="tx1"/>
                </a:solidFill>
              </a:rPr>
              <a:t>issue (e.g. three-circuit groups &lt;100MW). </a:t>
            </a:r>
            <a:r>
              <a:rPr lang="en-GB" altLang="en-US" sz="1600" b="0" dirty="0">
                <a:solidFill>
                  <a:schemeClr val="tx1"/>
                </a:solidFill>
              </a:rPr>
              <a:t>It might be necessary to set a general requirement to ensure that network capability is not exceeded for reasonably foreseeable combinations of network loading and outages.</a:t>
            </a:r>
          </a:p>
          <a:p>
            <a:pPr marL="285750" indent="-285750">
              <a:buFont typeface="Arial" panose="020B0604020202020204" pitchFamily="34" charset="0"/>
              <a:buChar char="•"/>
            </a:pPr>
            <a:r>
              <a:rPr lang="en-GB" altLang="en-US" sz="1600" dirty="0" smtClean="0">
                <a:solidFill>
                  <a:srgbClr val="0073CD"/>
                </a:solidFill>
              </a:rPr>
              <a:t>DSR: </a:t>
            </a:r>
            <a:r>
              <a:rPr lang="en-GB" altLang="en-US" sz="1600" b="0" dirty="0" smtClean="0">
                <a:solidFill>
                  <a:schemeClr val="tx1"/>
                </a:solidFill>
              </a:rPr>
              <a:t>It </a:t>
            </a:r>
            <a:r>
              <a:rPr lang="en-GB" altLang="en-US" sz="1600" b="0" dirty="0">
                <a:solidFill>
                  <a:schemeClr val="tx1"/>
                </a:solidFill>
              </a:rPr>
              <a:t>might be necessary </a:t>
            </a:r>
            <a:r>
              <a:rPr lang="en-GB" altLang="en-US" sz="1600" b="0" dirty="0" smtClean="0">
                <a:solidFill>
                  <a:schemeClr val="tx1"/>
                </a:solidFill>
              </a:rPr>
              <a:t>to </a:t>
            </a:r>
            <a:r>
              <a:rPr lang="en-GB" altLang="en-US" sz="1600" b="0" dirty="0">
                <a:solidFill>
                  <a:schemeClr val="tx1"/>
                </a:solidFill>
              </a:rPr>
              <a:t>distinguish </a:t>
            </a:r>
            <a:r>
              <a:rPr lang="en-GB" altLang="en-US" sz="1600" b="0" dirty="0">
                <a:solidFill>
                  <a:schemeClr val="tx1"/>
                </a:solidFill>
              </a:rPr>
              <a:t>between V&amp;C of final demand and import </a:t>
            </a:r>
            <a:r>
              <a:rPr lang="en-GB" altLang="en-US" sz="1600" b="0" dirty="0">
                <a:solidFill>
                  <a:schemeClr val="tx1"/>
                </a:solidFill>
              </a:rPr>
              <a:t>to Electricity Storage.</a:t>
            </a:r>
          </a:p>
        </p:txBody>
      </p:sp>
    </p:spTree>
    <p:extLst>
      <p:ext uri="{BB962C8B-B14F-4D97-AF65-F5344CB8AC3E}">
        <p14:creationId xmlns:p14="http://schemas.microsoft.com/office/powerpoint/2010/main" val="28345962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6666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1648" t="3244" r="1470" b="45464"/>
          <a:stretch/>
        </p:blipFill>
        <p:spPr>
          <a:xfrm>
            <a:off x="702469" y="471985"/>
            <a:ext cx="7739062" cy="4199531"/>
          </a:xfrm>
          <a:prstGeom prst="rect">
            <a:avLst/>
          </a:prstGeom>
        </p:spPr>
      </p:pic>
      <p:sp>
        <p:nvSpPr>
          <p:cNvPr id="6" name="Footer Placeholder 5"/>
          <p:cNvSpPr>
            <a:spLocks noGrp="1"/>
          </p:cNvSpPr>
          <p:nvPr>
            <p:ph type="ftr" sz="quarter" idx="10"/>
          </p:nvPr>
        </p:nvSpPr>
        <p:spPr/>
        <p:txBody>
          <a:bodyPr/>
          <a:lstStyle/>
          <a:p>
            <a:pPr>
              <a:tabLst>
                <a:tab pos="989013" algn="l"/>
              </a:tabLst>
            </a:pPr>
            <a:r>
              <a:rPr lang="en-GB" smtClean="0"/>
              <a:t>| The Application of EREC P2 and EREP 130 to Electricity Storage | 02/08/2023</a:t>
            </a:r>
            <a:endParaRPr lang="en-GB" dirty="0"/>
          </a:p>
        </p:txBody>
      </p:sp>
    </p:spTree>
    <p:extLst>
      <p:ext uri="{BB962C8B-B14F-4D97-AF65-F5344CB8AC3E}">
        <p14:creationId xmlns:p14="http://schemas.microsoft.com/office/powerpoint/2010/main" val="1257638744"/>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 Placeholder 43">
            <a:extLst>
              <a:ext uri="{FF2B5EF4-FFF2-40B4-BE49-F238E27FC236}">
                <a16:creationId xmlns:a16="http://schemas.microsoft.com/office/drawing/2014/main" id="{F1985AF2-8253-4DE2-AC71-174E5C95B1CC}"/>
              </a:ext>
            </a:extLst>
          </p:cNvPr>
          <p:cNvSpPr>
            <a:spLocks noGrp="1"/>
          </p:cNvSpPr>
          <p:nvPr>
            <p:ph type="body" sz="quarter" idx="16"/>
          </p:nvPr>
        </p:nvSpPr>
        <p:spPr>
          <a:xfrm>
            <a:off x="324001" y="1062500"/>
            <a:ext cx="5543400" cy="2123658"/>
          </a:xfrm>
        </p:spPr>
        <p:txBody>
          <a:bodyPr/>
          <a:lstStyle/>
          <a:p>
            <a:pPr marL="285750" indent="-285750">
              <a:buFont typeface="Arial" panose="020B0604020202020204" pitchFamily="34" charset="0"/>
              <a:buChar char="•"/>
            </a:pPr>
            <a:r>
              <a:rPr lang="en-GB" sz="1600" b="0" dirty="0" smtClean="0">
                <a:solidFill>
                  <a:schemeClr val="tx1"/>
                </a:solidFill>
              </a:rPr>
              <a:t>Annex </a:t>
            </a:r>
            <a:r>
              <a:rPr lang="en-GB" sz="1600" b="0" dirty="0">
                <a:solidFill>
                  <a:schemeClr val="tx1"/>
                </a:solidFill>
              </a:rPr>
              <a:t>1 Standard EREC P2 (</a:t>
            </a:r>
            <a:r>
              <a:rPr lang="en-GB" sz="1600" b="0" i="1" dirty="0">
                <a:solidFill>
                  <a:schemeClr val="tx1"/>
                </a:solidFill>
              </a:rPr>
              <a:t>Security of Supply</a:t>
            </a:r>
            <a:r>
              <a:rPr lang="en-GB" sz="1600" b="0" dirty="0">
                <a:solidFill>
                  <a:schemeClr val="tx1"/>
                </a:solidFill>
              </a:rPr>
              <a:t>) sets out engineering requirements to limit the </a:t>
            </a:r>
            <a:r>
              <a:rPr lang="en-GB" sz="1600" dirty="0">
                <a:solidFill>
                  <a:srgbClr val="0073CD"/>
                </a:solidFill>
              </a:rPr>
              <a:t>socioeconomic disruption </a:t>
            </a:r>
            <a:r>
              <a:rPr lang="en-GB" sz="1600" b="0" dirty="0">
                <a:solidFill>
                  <a:schemeClr val="tx1"/>
                </a:solidFill>
              </a:rPr>
              <a:t>that would result from reasonably foreseeable distribution system </a:t>
            </a:r>
            <a:r>
              <a:rPr lang="en-GB" sz="1600" dirty="0">
                <a:solidFill>
                  <a:srgbClr val="0073CD"/>
                </a:solidFill>
              </a:rPr>
              <a:t>outages</a:t>
            </a:r>
            <a:r>
              <a:rPr lang="en-GB" sz="1600" b="0" dirty="0">
                <a:solidFill>
                  <a:schemeClr val="tx1"/>
                </a:solidFill>
              </a:rPr>
              <a:t>. </a:t>
            </a:r>
            <a:endParaRPr lang="en-GB" sz="1600" b="0" dirty="0" smtClean="0">
              <a:solidFill>
                <a:schemeClr val="tx1"/>
              </a:solidFill>
            </a:endParaRPr>
          </a:p>
          <a:p>
            <a:pPr marL="285750" indent="-285750">
              <a:buFont typeface="Arial" panose="020B0604020202020204" pitchFamily="34" charset="0"/>
              <a:buChar char="•"/>
            </a:pPr>
            <a:r>
              <a:rPr lang="en-GB" sz="1600" b="0" dirty="0" smtClean="0">
                <a:solidFill>
                  <a:schemeClr val="tx1"/>
                </a:solidFill>
              </a:rPr>
              <a:t>Although </a:t>
            </a:r>
            <a:r>
              <a:rPr lang="en-GB" sz="1600" b="0" dirty="0">
                <a:solidFill>
                  <a:schemeClr val="tx1"/>
                </a:solidFill>
              </a:rPr>
              <a:t>intended to benefit </a:t>
            </a:r>
            <a:r>
              <a:rPr lang="en-GB" sz="1600" dirty="0">
                <a:solidFill>
                  <a:srgbClr val="0073CD"/>
                </a:solidFill>
              </a:rPr>
              <a:t>final demand </a:t>
            </a:r>
            <a:r>
              <a:rPr lang="en-GB" sz="1600" b="0" dirty="0">
                <a:solidFill>
                  <a:schemeClr val="tx1"/>
                </a:solidFill>
              </a:rPr>
              <a:t>customers (i.e., electricity consumers), the current version (EREC P2 Issue 8) extends the same security of supply to electricity imported by </a:t>
            </a:r>
            <a:r>
              <a:rPr lang="en-GB" sz="1600" dirty="0">
                <a:solidFill>
                  <a:srgbClr val="0073CD"/>
                </a:solidFill>
              </a:rPr>
              <a:t>Electricity Storage </a:t>
            </a:r>
            <a:r>
              <a:rPr lang="en-GB" sz="1600" b="0" dirty="0">
                <a:solidFill>
                  <a:schemeClr val="tx1"/>
                </a:solidFill>
              </a:rPr>
              <a:t>customers.</a:t>
            </a:r>
          </a:p>
        </p:txBody>
      </p:sp>
      <p:sp>
        <p:nvSpPr>
          <p:cNvPr id="25" name="Title 24">
            <a:extLst>
              <a:ext uri="{FF2B5EF4-FFF2-40B4-BE49-F238E27FC236}">
                <a16:creationId xmlns:a16="http://schemas.microsoft.com/office/drawing/2014/main" id="{D660D4C3-E1BD-4833-84CF-6E147039DCA5}"/>
              </a:ext>
            </a:extLst>
          </p:cNvPr>
          <p:cNvSpPr>
            <a:spLocks noGrp="1"/>
          </p:cNvSpPr>
          <p:nvPr>
            <p:ph type="title"/>
          </p:nvPr>
        </p:nvSpPr>
        <p:spPr/>
        <p:txBody>
          <a:bodyPr/>
          <a:lstStyle/>
          <a:p>
            <a:r>
              <a:rPr lang="en-GB" dirty="0" smtClean="0"/>
              <a:t>What</a:t>
            </a:r>
            <a:endParaRPr lang="en-GB" dirty="0"/>
          </a:p>
        </p:txBody>
      </p:sp>
      <p:sp>
        <p:nvSpPr>
          <p:cNvPr id="6" name="Footer Placeholder 5">
            <a:extLst>
              <a:ext uri="{FF2B5EF4-FFF2-40B4-BE49-F238E27FC236}">
                <a16:creationId xmlns:a16="http://schemas.microsoft.com/office/drawing/2014/main" id="{A60BD15E-F025-4CCF-AFD7-338677D3108B}"/>
              </a:ext>
            </a:extLst>
          </p:cNvPr>
          <p:cNvSpPr>
            <a:spLocks noGrp="1"/>
          </p:cNvSpPr>
          <p:nvPr>
            <p:ph type="ftr" sz="quarter" idx="10"/>
          </p:nvPr>
        </p:nvSpPr>
        <p:spPr/>
        <p:txBody>
          <a:bodyPr/>
          <a:lstStyle/>
          <a:p>
            <a:r>
              <a:rPr lang="en-GB" smtClean="0"/>
              <a:t>| The Application of EREC P2 and EREP 130 to Electricity Storage | 02/08/2023</a:t>
            </a:r>
            <a:endParaRPr lang="en-GB" dirty="0"/>
          </a:p>
        </p:txBody>
      </p:sp>
    </p:spTree>
    <p:extLst>
      <p:ext uri="{BB962C8B-B14F-4D97-AF65-F5344CB8AC3E}">
        <p14:creationId xmlns:p14="http://schemas.microsoft.com/office/powerpoint/2010/main" val="33855994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323999" y="1062500"/>
            <a:ext cx="2592000" cy="3319000"/>
          </a:xfrm>
        </p:spPr>
        <p:txBody>
          <a:bodyPr/>
          <a:lstStyle/>
          <a:p>
            <a:r>
              <a:rPr lang="en-GB" dirty="0"/>
              <a:t>Applying EREC P2 to the import of fungible customers such as Electricity Storage can result in a requirement to reinforce the system to provide enhanced security of supply which may be uneconomic. </a:t>
            </a:r>
          </a:p>
        </p:txBody>
      </p:sp>
      <p:sp>
        <p:nvSpPr>
          <p:cNvPr id="3" name="Text Placeholder 2"/>
          <p:cNvSpPr>
            <a:spLocks noGrp="1"/>
          </p:cNvSpPr>
          <p:nvPr>
            <p:ph type="body" sz="quarter" idx="18"/>
          </p:nvPr>
        </p:nvSpPr>
        <p:spPr>
          <a:xfrm>
            <a:off x="3276000" y="1062500"/>
            <a:ext cx="2592000" cy="2954655"/>
          </a:xfrm>
        </p:spPr>
        <p:txBody>
          <a:bodyPr/>
          <a:lstStyle/>
          <a:p>
            <a:r>
              <a:rPr lang="en-GB" sz="1600" b="0" dirty="0">
                <a:solidFill>
                  <a:schemeClr val="tx1"/>
                </a:solidFill>
              </a:rPr>
              <a:t>This issue is most profound when Electricity Storage customers come to dominate groups. The final demand customers in groups without significant Electricity Storage capacity receive lower security of supply than those in otherwise similar groups with Electricity Storage; this is a source of inconsistency.</a:t>
            </a:r>
            <a:endParaRPr lang="en-GB" sz="1600" dirty="0"/>
          </a:p>
        </p:txBody>
      </p:sp>
      <p:sp>
        <p:nvSpPr>
          <p:cNvPr id="4" name="Text Placeholder 3"/>
          <p:cNvSpPr>
            <a:spLocks noGrp="1"/>
          </p:cNvSpPr>
          <p:nvPr>
            <p:ph type="body" sz="quarter" idx="17"/>
          </p:nvPr>
        </p:nvSpPr>
        <p:spPr>
          <a:xfrm>
            <a:off x="6228000" y="1062500"/>
            <a:ext cx="2592000" cy="3108543"/>
          </a:xfrm>
        </p:spPr>
        <p:txBody>
          <a:bodyPr/>
          <a:lstStyle/>
          <a:p>
            <a:r>
              <a:rPr lang="en-GB" sz="1600" b="0" dirty="0">
                <a:solidFill>
                  <a:schemeClr val="tx1"/>
                </a:solidFill>
              </a:rPr>
              <a:t>The unprecedented growth in Electricity Storage projects, and the application of EREC P2, has triggered extensive reinforcement, preventing the timely and economic connection of subsequent final demand </a:t>
            </a:r>
            <a:r>
              <a:rPr lang="en-GB" sz="1600" b="0" dirty="0" smtClean="0">
                <a:solidFill>
                  <a:schemeClr val="tx1"/>
                </a:solidFill>
              </a:rPr>
              <a:t>customers. This </a:t>
            </a:r>
            <a:r>
              <a:rPr lang="en-GB" sz="1600" b="0" dirty="0">
                <a:solidFill>
                  <a:schemeClr val="tx1"/>
                </a:solidFill>
              </a:rPr>
              <a:t>has the potential to delay societal decarbonisation.</a:t>
            </a:r>
          </a:p>
          <a:p>
            <a:endParaRPr lang="en-GB" sz="1600" dirty="0"/>
          </a:p>
        </p:txBody>
      </p:sp>
      <p:sp>
        <p:nvSpPr>
          <p:cNvPr id="5" name="Title 4"/>
          <p:cNvSpPr>
            <a:spLocks noGrp="1"/>
          </p:cNvSpPr>
          <p:nvPr>
            <p:ph type="title"/>
          </p:nvPr>
        </p:nvSpPr>
        <p:spPr/>
        <p:txBody>
          <a:bodyPr/>
          <a:lstStyle/>
          <a:p>
            <a:r>
              <a:rPr lang="en-GB" dirty="0" smtClean="0"/>
              <a:t>Why</a:t>
            </a:r>
            <a:endParaRPr lang="en-GB" dirty="0"/>
          </a:p>
        </p:txBody>
      </p:sp>
      <p:sp>
        <p:nvSpPr>
          <p:cNvPr id="6" name="Footer Placeholder 5"/>
          <p:cNvSpPr>
            <a:spLocks noGrp="1"/>
          </p:cNvSpPr>
          <p:nvPr>
            <p:ph type="ftr" sz="quarter" idx="10"/>
          </p:nvPr>
        </p:nvSpPr>
        <p:spPr/>
        <p:txBody>
          <a:bodyPr/>
          <a:lstStyle/>
          <a:p>
            <a:pPr>
              <a:tabLst>
                <a:tab pos="989013" algn="l"/>
              </a:tabLst>
            </a:pPr>
            <a:r>
              <a:rPr lang="en-GB" smtClean="0"/>
              <a:t>| The Application of EREC P2 and EREP 130 to Electricity Storage | 02/08/2023</a:t>
            </a:r>
            <a:endParaRPr lang="en-GB" dirty="0"/>
          </a:p>
        </p:txBody>
      </p:sp>
    </p:spTree>
    <p:extLst>
      <p:ext uri="{BB962C8B-B14F-4D97-AF65-F5344CB8AC3E}">
        <p14:creationId xmlns:p14="http://schemas.microsoft.com/office/powerpoint/2010/main" val="19949035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 Placeholder 43">
            <a:extLst>
              <a:ext uri="{FF2B5EF4-FFF2-40B4-BE49-F238E27FC236}">
                <a16:creationId xmlns:a16="http://schemas.microsoft.com/office/drawing/2014/main" id="{F1985AF2-8253-4DE2-AC71-174E5C95B1CC}"/>
              </a:ext>
            </a:extLst>
          </p:cNvPr>
          <p:cNvSpPr>
            <a:spLocks noGrp="1"/>
          </p:cNvSpPr>
          <p:nvPr>
            <p:ph type="body" sz="quarter" idx="16"/>
          </p:nvPr>
        </p:nvSpPr>
        <p:spPr>
          <a:xfrm>
            <a:off x="324001" y="1062500"/>
            <a:ext cx="5543400" cy="1877437"/>
          </a:xfrm>
        </p:spPr>
        <p:txBody>
          <a:bodyPr/>
          <a:lstStyle/>
          <a:p>
            <a:pPr marL="285750" indent="-285750">
              <a:buFont typeface="Arial" panose="020B0604020202020204" pitchFamily="34" charset="0"/>
              <a:buChar char="•"/>
            </a:pPr>
            <a:r>
              <a:rPr lang="en-GB" sz="1600" b="0" dirty="0">
                <a:solidFill>
                  <a:schemeClr val="tx1"/>
                </a:solidFill>
              </a:rPr>
              <a:t>Redefine Group Demand in Annex 1 Standards EREC P2 and EREP 130 to </a:t>
            </a:r>
            <a:r>
              <a:rPr lang="en-GB" sz="1600" dirty="0">
                <a:solidFill>
                  <a:srgbClr val="0073CD"/>
                </a:solidFill>
              </a:rPr>
              <a:t>not</a:t>
            </a:r>
            <a:r>
              <a:rPr lang="en-GB" sz="1600" b="0" dirty="0">
                <a:solidFill>
                  <a:schemeClr val="tx1"/>
                </a:solidFill>
              </a:rPr>
              <a:t> count the import behaviour </a:t>
            </a:r>
            <a:r>
              <a:rPr lang="en-GB" sz="1600" b="0" dirty="0" smtClean="0">
                <a:solidFill>
                  <a:schemeClr val="tx1"/>
                </a:solidFill>
              </a:rPr>
              <a:t>of </a:t>
            </a:r>
            <a:r>
              <a:rPr lang="en-GB" sz="1600" b="0" dirty="0">
                <a:solidFill>
                  <a:schemeClr val="tx1"/>
                </a:solidFill>
              </a:rPr>
              <a:t>premises whose primary purpose is wholly or mainly </a:t>
            </a:r>
            <a:r>
              <a:rPr lang="en-GB" sz="1600" dirty="0">
                <a:solidFill>
                  <a:srgbClr val="0073CD"/>
                </a:solidFill>
              </a:rPr>
              <a:t>Electricity Storage </a:t>
            </a:r>
            <a:r>
              <a:rPr lang="en-GB" sz="1600" b="0" dirty="0">
                <a:solidFill>
                  <a:schemeClr val="tx1"/>
                </a:solidFill>
              </a:rPr>
              <a:t>towards Group Demand. </a:t>
            </a:r>
          </a:p>
          <a:p>
            <a:pPr marL="285750" indent="-285750">
              <a:buFont typeface="Arial" panose="020B0604020202020204" pitchFamily="34" charset="0"/>
              <a:buChar char="•"/>
            </a:pPr>
            <a:r>
              <a:rPr lang="en-GB" sz="1600" b="0" dirty="0">
                <a:solidFill>
                  <a:schemeClr val="tx1"/>
                </a:solidFill>
              </a:rPr>
              <a:t>A wider </a:t>
            </a:r>
            <a:r>
              <a:rPr lang="en-GB" sz="1600" b="0" dirty="0" smtClean="0">
                <a:solidFill>
                  <a:schemeClr val="tx1"/>
                </a:solidFill>
              </a:rPr>
              <a:t>review</a:t>
            </a:r>
            <a:r>
              <a:rPr lang="en-GB" sz="1600" b="0" dirty="0">
                <a:solidFill>
                  <a:schemeClr val="tx1"/>
                </a:solidFill>
              </a:rPr>
              <a:t> of how access rights are defined and governed for different types of customers might prove </a:t>
            </a:r>
            <a:r>
              <a:rPr lang="en-GB" sz="1600" b="0" dirty="0" smtClean="0">
                <a:solidFill>
                  <a:schemeClr val="tx1"/>
                </a:solidFill>
              </a:rPr>
              <a:t>necessary.</a:t>
            </a:r>
            <a:endParaRPr lang="en-GB" sz="1600" b="0" dirty="0">
              <a:solidFill>
                <a:schemeClr val="tx1"/>
              </a:solidFill>
            </a:endParaRPr>
          </a:p>
        </p:txBody>
      </p:sp>
      <p:sp>
        <p:nvSpPr>
          <p:cNvPr id="25" name="Title 24">
            <a:extLst>
              <a:ext uri="{FF2B5EF4-FFF2-40B4-BE49-F238E27FC236}">
                <a16:creationId xmlns:a16="http://schemas.microsoft.com/office/drawing/2014/main" id="{D660D4C3-E1BD-4833-84CF-6E147039DCA5}"/>
              </a:ext>
            </a:extLst>
          </p:cNvPr>
          <p:cNvSpPr>
            <a:spLocks noGrp="1"/>
          </p:cNvSpPr>
          <p:nvPr>
            <p:ph type="title"/>
          </p:nvPr>
        </p:nvSpPr>
        <p:spPr/>
        <p:txBody>
          <a:bodyPr/>
          <a:lstStyle/>
          <a:p>
            <a:r>
              <a:rPr lang="en-GB" dirty="0" smtClean="0"/>
              <a:t>How</a:t>
            </a:r>
            <a:endParaRPr lang="en-GB" dirty="0"/>
          </a:p>
        </p:txBody>
      </p:sp>
      <p:sp>
        <p:nvSpPr>
          <p:cNvPr id="6" name="Footer Placeholder 5">
            <a:extLst>
              <a:ext uri="{FF2B5EF4-FFF2-40B4-BE49-F238E27FC236}">
                <a16:creationId xmlns:a16="http://schemas.microsoft.com/office/drawing/2014/main" id="{A60BD15E-F025-4CCF-AFD7-338677D3108B}"/>
              </a:ext>
            </a:extLst>
          </p:cNvPr>
          <p:cNvSpPr>
            <a:spLocks noGrp="1"/>
          </p:cNvSpPr>
          <p:nvPr>
            <p:ph type="ftr" sz="quarter" idx="10"/>
          </p:nvPr>
        </p:nvSpPr>
        <p:spPr/>
        <p:txBody>
          <a:bodyPr/>
          <a:lstStyle/>
          <a:p>
            <a:r>
              <a:rPr lang="en-GB" smtClean="0"/>
              <a:t>| The Application of EREC P2 and EREP 130 to Electricity Storage | 02/08/2023</a:t>
            </a:r>
            <a:endParaRPr lang="en-GB" dirty="0"/>
          </a:p>
        </p:txBody>
      </p:sp>
    </p:spTree>
    <p:extLst>
      <p:ext uri="{BB962C8B-B14F-4D97-AF65-F5344CB8AC3E}">
        <p14:creationId xmlns:p14="http://schemas.microsoft.com/office/powerpoint/2010/main" val="27915869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1708" t="54327" r="1494"/>
          <a:stretch/>
        </p:blipFill>
        <p:spPr>
          <a:xfrm>
            <a:off x="705792" y="702003"/>
            <a:ext cx="7732416" cy="3739494"/>
          </a:xfrm>
          <a:prstGeom prst="rect">
            <a:avLst/>
          </a:prstGeom>
        </p:spPr>
      </p:pic>
      <p:sp>
        <p:nvSpPr>
          <p:cNvPr id="2" name="Footer Placeholder 1"/>
          <p:cNvSpPr>
            <a:spLocks noGrp="1"/>
          </p:cNvSpPr>
          <p:nvPr>
            <p:ph type="ftr" sz="quarter" idx="10"/>
          </p:nvPr>
        </p:nvSpPr>
        <p:spPr/>
        <p:txBody>
          <a:bodyPr/>
          <a:lstStyle/>
          <a:p>
            <a:pPr>
              <a:tabLst>
                <a:tab pos="989013" algn="l"/>
              </a:tabLst>
            </a:pPr>
            <a:r>
              <a:rPr lang="en-GB" smtClean="0"/>
              <a:t>| The Application of EREC P2 and EREP 130 to Electricity Storage | 02/08/2023</a:t>
            </a:r>
            <a:endParaRPr lang="en-GB" dirty="0"/>
          </a:p>
        </p:txBody>
      </p:sp>
    </p:spTree>
    <p:extLst>
      <p:ext uri="{BB962C8B-B14F-4D97-AF65-F5344CB8AC3E}">
        <p14:creationId xmlns:p14="http://schemas.microsoft.com/office/powerpoint/2010/main" val="47582869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03156658-CC18-4833-959B-28F31974FF02}"/>
              </a:ext>
            </a:extLst>
          </p:cNvPr>
          <p:cNvSpPr>
            <a:spLocks noGrp="1"/>
          </p:cNvSpPr>
          <p:nvPr>
            <p:ph type="ftr" sz="quarter" idx="10"/>
          </p:nvPr>
        </p:nvSpPr>
        <p:spPr/>
        <p:txBody>
          <a:bodyPr/>
          <a:lstStyle/>
          <a:p>
            <a:r>
              <a:rPr lang="en-GB" smtClean="0"/>
              <a:t>| The Application of EREC P2 and EREP 130 to Electricity Storage | 02/08/2023</a:t>
            </a:r>
            <a:endParaRPr lang="en-GB" dirty="0"/>
          </a:p>
        </p:txBody>
      </p:sp>
      <p:sp>
        <p:nvSpPr>
          <p:cNvPr id="2" name="Title 1"/>
          <p:cNvSpPr>
            <a:spLocks noGrp="1"/>
          </p:cNvSpPr>
          <p:nvPr>
            <p:ph type="title"/>
          </p:nvPr>
        </p:nvSpPr>
        <p:spPr/>
        <p:txBody>
          <a:bodyPr/>
          <a:lstStyle/>
          <a:p>
            <a:r>
              <a:rPr lang="en-GB" dirty="0"/>
              <a:t>Timeline</a:t>
            </a:r>
          </a:p>
        </p:txBody>
      </p:sp>
      <p:graphicFrame>
        <p:nvGraphicFramePr>
          <p:cNvPr id="5" name="Group 4"/>
          <p:cNvGraphicFramePr>
            <a:graphicFrameLocks/>
          </p:cNvGraphicFramePr>
          <p:nvPr>
            <p:extLst>
              <p:ext uri="{D42A27DB-BD31-4B8C-83A1-F6EECF244321}">
                <p14:modId xmlns:p14="http://schemas.microsoft.com/office/powerpoint/2010/main" val="4180192526"/>
              </p:ext>
            </p:extLst>
          </p:nvPr>
        </p:nvGraphicFramePr>
        <p:xfrm>
          <a:off x="314502" y="1065348"/>
          <a:ext cx="8496004" cy="3098007"/>
        </p:xfrm>
        <a:graphic>
          <a:graphicData uri="http://schemas.openxmlformats.org/drawingml/2006/table">
            <a:tbl>
              <a:tblPr firstCol="1">
                <a:tableStyleId>{00A15C55-8517-42AA-B614-E9B94910E393}</a:tableStyleId>
              </a:tblPr>
              <a:tblGrid>
                <a:gridCol w="572912">
                  <a:extLst>
                    <a:ext uri="{9D8B030D-6E8A-4147-A177-3AD203B41FA5}">
                      <a16:colId xmlns:a16="http://schemas.microsoft.com/office/drawing/2014/main" val="20000"/>
                    </a:ext>
                  </a:extLst>
                </a:gridCol>
                <a:gridCol w="572912">
                  <a:extLst>
                    <a:ext uri="{9D8B030D-6E8A-4147-A177-3AD203B41FA5}">
                      <a16:colId xmlns:a16="http://schemas.microsoft.com/office/drawing/2014/main" val="20001"/>
                    </a:ext>
                  </a:extLst>
                </a:gridCol>
                <a:gridCol w="572912">
                  <a:extLst>
                    <a:ext uri="{9D8B030D-6E8A-4147-A177-3AD203B41FA5}">
                      <a16:colId xmlns:a16="http://schemas.microsoft.com/office/drawing/2014/main" val="20002"/>
                    </a:ext>
                  </a:extLst>
                </a:gridCol>
                <a:gridCol w="572912">
                  <a:extLst>
                    <a:ext uri="{9D8B030D-6E8A-4147-A177-3AD203B41FA5}">
                      <a16:colId xmlns:a16="http://schemas.microsoft.com/office/drawing/2014/main" val="20003"/>
                    </a:ext>
                  </a:extLst>
                </a:gridCol>
                <a:gridCol w="572912">
                  <a:extLst>
                    <a:ext uri="{9D8B030D-6E8A-4147-A177-3AD203B41FA5}">
                      <a16:colId xmlns:a16="http://schemas.microsoft.com/office/drawing/2014/main" val="20004"/>
                    </a:ext>
                  </a:extLst>
                </a:gridCol>
                <a:gridCol w="572912">
                  <a:extLst>
                    <a:ext uri="{9D8B030D-6E8A-4147-A177-3AD203B41FA5}">
                      <a16:colId xmlns:a16="http://schemas.microsoft.com/office/drawing/2014/main" val="20005"/>
                    </a:ext>
                  </a:extLst>
                </a:gridCol>
                <a:gridCol w="572912">
                  <a:extLst>
                    <a:ext uri="{9D8B030D-6E8A-4147-A177-3AD203B41FA5}">
                      <a16:colId xmlns:a16="http://schemas.microsoft.com/office/drawing/2014/main" val="20006"/>
                    </a:ext>
                  </a:extLst>
                </a:gridCol>
                <a:gridCol w="572912">
                  <a:extLst>
                    <a:ext uri="{9D8B030D-6E8A-4147-A177-3AD203B41FA5}">
                      <a16:colId xmlns:a16="http://schemas.microsoft.com/office/drawing/2014/main" val="20007"/>
                    </a:ext>
                  </a:extLst>
                </a:gridCol>
                <a:gridCol w="572912">
                  <a:extLst>
                    <a:ext uri="{9D8B030D-6E8A-4147-A177-3AD203B41FA5}">
                      <a16:colId xmlns:a16="http://schemas.microsoft.com/office/drawing/2014/main" val="20008"/>
                    </a:ext>
                  </a:extLst>
                </a:gridCol>
                <a:gridCol w="572912">
                  <a:extLst>
                    <a:ext uri="{9D8B030D-6E8A-4147-A177-3AD203B41FA5}">
                      <a16:colId xmlns:a16="http://schemas.microsoft.com/office/drawing/2014/main" val="20009"/>
                    </a:ext>
                  </a:extLst>
                </a:gridCol>
                <a:gridCol w="572912">
                  <a:extLst>
                    <a:ext uri="{9D8B030D-6E8A-4147-A177-3AD203B41FA5}">
                      <a16:colId xmlns:a16="http://schemas.microsoft.com/office/drawing/2014/main" val="20010"/>
                    </a:ext>
                  </a:extLst>
                </a:gridCol>
                <a:gridCol w="572912">
                  <a:extLst>
                    <a:ext uri="{9D8B030D-6E8A-4147-A177-3AD203B41FA5}">
                      <a16:colId xmlns:a16="http://schemas.microsoft.com/office/drawing/2014/main" val="20011"/>
                    </a:ext>
                  </a:extLst>
                </a:gridCol>
                <a:gridCol w="1621060">
                  <a:extLst>
                    <a:ext uri="{9D8B030D-6E8A-4147-A177-3AD203B41FA5}">
                      <a16:colId xmlns:a16="http://schemas.microsoft.com/office/drawing/2014/main" val="3368302455"/>
                    </a:ext>
                  </a:extLst>
                </a:gridCol>
              </a:tblGrid>
              <a:tr h="297470">
                <a:tc>
                  <a:txBody>
                    <a:bodyPr/>
                    <a:lstStyle/>
                    <a:p>
                      <a:pPr marL="0" marR="0" lvl="0" indent="0" algn="l" defTabSz="1279525" rtl="0" eaLnBrk="1" fontAlgn="base" latinLnBrk="0" hangingPunct="1">
                        <a:lnSpc>
                          <a:spcPct val="100000"/>
                        </a:lnSpc>
                        <a:spcBef>
                          <a:spcPct val="0"/>
                        </a:spcBef>
                        <a:spcAft>
                          <a:spcPct val="50000"/>
                        </a:spcAft>
                        <a:buClr>
                          <a:srgbClr val="0079C1"/>
                        </a:buClr>
                        <a:buSzTx/>
                        <a:buFont typeface="Wingdings 2" pitchFamily="18" charset="2"/>
                        <a:buNone/>
                        <a:tabLst/>
                      </a:pPr>
                      <a:endParaRPr kumimoji="0" lang="en-GB" sz="1000" b="0" i="0" u="none" strike="noStrike" cap="none" normalizeH="0" baseline="0" dirty="0">
                        <a:ln>
                          <a:noFill/>
                        </a:ln>
                        <a:solidFill>
                          <a:schemeClr val="bg1"/>
                        </a:solidFill>
                        <a:effectLst/>
                        <a:latin typeface="+mn-lt"/>
                        <a:ea typeface="MS PGothic" pitchFamily="34" charset="-128"/>
                      </a:endParaRPr>
                    </a:p>
                  </a:txBody>
                  <a:tcPr marL="0" marR="0" marT="0" marB="0" horzOverflow="overflow">
                    <a:lnR w="12700" cap="flat" cmpd="sng" algn="ctr">
                      <a:solidFill>
                        <a:schemeClr val="bg1"/>
                      </a:solidFill>
                      <a:prstDash val="solid"/>
                      <a:round/>
                      <a:headEnd type="none" w="med" len="med"/>
                      <a:tailEnd type="none" w="med" len="med"/>
                    </a:lnR>
                    <a:solidFill>
                      <a:schemeClr val="accent1"/>
                    </a:solidFill>
                  </a:tcPr>
                </a:tc>
                <a:tc>
                  <a:txBody>
                    <a:bodyPr/>
                    <a:lstStyle/>
                    <a:p>
                      <a:pPr marL="0" marR="0" lvl="0" indent="0" algn="ctr" defTabSz="1279525" rtl="0" eaLnBrk="1" fontAlgn="base" latinLnBrk="0" hangingPunct="1">
                        <a:lnSpc>
                          <a:spcPct val="100000"/>
                        </a:lnSpc>
                        <a:spcBef>
                          <a:spcPct val="0"/>
                        </a:spcBef>
                        <a:spcAft>
                          <a:spcPct val="50000"/>
                        </a:spcAft>
                        <a:buClr>
                          <a:srgbClr val="0079C1"/>
                        </a:buClr>
                        <a:buSzTx/>
                        <a:buFont typeface="Wingdings 2" pitchFamily="18" charset="2"/>
                        <a:buNone/>
                        <a:tabLst/>
                      </a:pPr>
                      <a:r>
                        <a:rPr kumimoji="0" lang="en-GB" sz="1000" b="0" u="none" strike="noStrike" cap="none" normalizeH="0" baseline="0" dirty="0" smtClean="0">
                          <a:ln>
                            <a:noFill/>
                          </a:ln>
                          <a:solidFill>
                            <a:schemeClr val="bg1"/>
                          </a:solidFill>
                          <a:effectLst/>
                          <a:latin typeface="+mn-lt"/>
                        </a:rPr>
                        <a:t>Aug 23</a:t>
                      </a:r>
                      <a:endParaRPr kumimoji="0" lang="en-GB" sz="1000" b="0" i="0" u="none" strike="noStrike" cap="none" normalizeH="0" baseline="0" dirty="0">
                        <a:ln>
                          <a:noFill/>
                        </a:ln>
                        <a:solidFill>
                          <a:schemeClr val="bg1"/>
                        </a:solidFill>
                        <a:effectLst/>
                        <a:latin typeface="+mn-lt"/>
                        <a:ea typeface="MS PGothic" pitchFamily="34" charset="-128"/>
                      </a:endParaRPr>
                    </a:p>
                  </a:txBody>
                  <a:tcPr marL="0" marR="0" marT="0" marB="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1279525" rtl="0" eaLnBrk="1" fontAlgn="base" latinLnBrk="0" hangingPunct="1">
                        <a:lnSpc>
                          <a:spcPct val="100000"/>
                        </a:lnSpc>
                        <a:spcBef>
                          <a:spcPct val="0"/>
                        </a:spcBef>
                        <a:spcAft>
                          <a:spcPct val="50000"/>
                        </a:spcAft>
                        <a:buClr>
                          <a:srgbClr val="0079C1"/>
                        </a:buClr>
                        <a:buSzTx/>
                        <a:buFont typeface="Wingdings 2" pitchFamily="18" charset="2"/>
                        <a:buNone/>
                        <a:tabLst/>
                      </a:pPr>
                      <a:r>
                        <a:rPr kumimoji="0" lang="en-GB" sz="1000" b="0" u="none" strike="noStrike" cap="none" normalizeH="0" baseline="0" dirty="0" smtClean="0">
                          <a:ln>
                            <a:noFill/>
                          </a:ln>
                          <a:solidFill>
                            <a:schemeClr val="bg1"/>
                          </a:solidFill>
                          <a:effectLst/>
                          <a:latin typeface="+mn-lt"/>
                        </a:rPr>
                        <a:t>Sep 23</a:t>
                      </a:r>
                      <a:endParaRPr kumimoji="0" lang="en-GB" sz="1000" b="0" i="0" u="none" strike="noStrike" cap="none" normalizeH="0" baseline="0" dirty="0">
                        <a:ln>
                          <a:noFill/>
                        </a:ln>
                        <a:solidFill>
                          <a:schemeClr val="bg1"/>
                        </a:solidFill>
                        <a:effectLst/>
                        <a:latin typeface="+mn-lt"/>
                        <a:ea typeface="MS PGothic" pitchFamily="34" charset="-128"/>
                      </a:endParaRPr>
                    </a:p>
                  </a:txBody>
                  <a:tcPr marL="0" marR="0" marT="0" marB="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1279525" rtl="0" eaLnBrk="1" fontAlgn="base" latinLnBrk="0" hangingPunct="1">
                        <a:lnSpc>
                          <a:spcPct val="100000"/>
                        </a:lnSpc>
                        <a:spcBef>
                          <a:spcPct val="0"/>
                        </a:spcBef>
                        <a:spcAft>
                          <a:spcPct val="50000"/>
                        </a:spcAft>
                        <a:buClr>
                          <a:srgbClr val="0079C1"/>
                        </a:buClr>
                        <a:buSzTx/>
                        <a:buFont typeface="Wingdings 2" pitchFamily="18" charset="2"/>
                        <a:buNone/>
                        <a:tabLst/>
                      </a:pPr>
                      <a:r>
                        <a:rPr kumimoji="0" lang="en-GB" sz="1000" b="0" u="none" strike="noStrike" cap="none" normalizeH="0" baseline="0" dirty="0" smtClean="0">
                          <a:ln>
                            <a:noFill/>
                          </a:ln>
                          <a:solidFill>
                            <a:schemeClr val="bg1"/>
                          </a:solidFill>
                          <a:effectLst/>
                          <a:latin typeface="+mn-lt"/>
                        </a:rPr>
                        <a:t>Oct 23</a:t>
                      </a:r>
                      <a:endParaRPr kumimoji="0" lang="en-GB" sz="1000" b="0" i="0" u="none" strike="noStrike" cap="none" normalizeH="0" baseline="0" dirty="0">
                        <a:ln>
                          <a:noFill/>
                        </a:ln>
                        <a:solidFill>
                          <a:schemeClr val="bg1"/>
                        </a:solidFill>
                        <a:effectLst/>
                        <a:latin typeface="+mn-lt"/>
                        <a:ea typeface="MS PGothic" pitchFamily="34" charset="-128"/>
                      </a:endParaRPr>
                    </a:p>
                  </a:txBody>
                  <a:tcPr marL="0" marR="0" marT="0" marB="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1279525" rtl="0" eaLnBrk="1" fontAlgn="base" latinLnBrk="0" hangingPunct="1">
                        <a:lnSpc>
                          <a:spcPct val="100000"/>
                        </a:lnSpc>
                        <a:spcBef>
                          <a:spcPct val="0"/>
                        </a:spcBef>
                        <a:spcAft>
                          <a:spcPct val="50000"/>
                        </a:spcAft>
                        <a:buClr>
                          <a:srgbClr val="0079C1"/>
                        </a:buClr>
                        <a:buSzTx/>
                        <a:buFont typeface="Wingdings 2" pitchFamily="18" charset="2"/>
                        <a:buNone/>
                        <a:tabLst/>
                      </a:pPr>
                      <a:r>
                        <a:rPr kumimoji="0" lang="en-GB" sz="1000" b="0" u="none" strike="noStrike" cap="none" normalizeH="0" baseline="0" dirty="0" smtClean="0">
                          <a:ln>
                            <a:noFill/>
                          </a:ln>
                          <a:solidFill>
                            <a:schemeClr val="bg1"/>
                          </a:solidFill>
                          <a:effectLst/>
                          <a:latin typeface="+mn-lt"/>
                        </a:rPr>
                        <a:t>Nov 23</a:t>
                      </a:r>
                      <a:endParaRPr kumimoji="0" lang="en-GB" sz="1000" b="0" i="0" u="none" strike="noStrike" cap="none" normalizeH="0" baseline="0" dirty="0">
                        <a:ln>
                          <a:noFill/>
                        </a:ln>
                        <a:solidFill>
                          <a:schemeClr val="bg1"/>
                        </a:solidFill>
                        <a:effectLst/>
                        <a:latin typeface="+mn-lt"/>
                        <a:ea typeface="MS PGothic" pitchFamily="34" charset="-128"/>
                      </a:endParaRPr>
                    </a:p>
                  </a:txBody>
                  <a:tcPr marL="0" marR="0" marT="0" marB="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1279525" rtl="0" eaLnBrk="1" fontAlgn="base" latinLnBrk="0" hangingPunct="1">
                        <a:lnSpc>
                          <a:spcPct val="100000"/>
                        </a:lnSpc>
                        <a:spcBef>
                          <a:spcPct val="0"/>
                        </a:spcBef>
                        <a:spcAft>
                          <a:spcPct val="50000"/>
                        </a:spcAft>
                        <a:buClr>
                          <a:srgbClr val="0079C1"/>
                        </a:buClr>
                        <a:buSzTx/>
                        <a:buFont typeface="Wingdings 2" pitchFamily="18" charset="2"/>
                        <a:buNone/>
                        <a:tabLst/>
                      </a:pPr>
                      <a:r>
                        <a:rPr kumimoji="0" lang="en-GB" sz="1000" b="0" u="none" strike="noStrike" cap="none" normalizeH="0" baseline="0" dirty="0" smtClean="0">
                          <a:ln>
                            <a:noFill/>
                          </a:ln>
                          <a:solidFill>
                            <a:schemeClr val="bg1"/>
                          </a:solidFill>
                          <a:effectLst/>
                          <a:latin typeface="+mn-lt"/>
                        </a:rPr>
                        <a:t>Dec 23</a:t>
                      </a:r>
                      <a:endParaRPr kumimoji="0" lang="en-GB" sz="1000" b="0" i="0" u="none" strike="noStrike" cap="none" normalizeH="0" baseline="0" dirty="0">
                        <a:ln>
                          <a:noFill/>
                        </a:ln>
                        <a:solidFill>
                          <a:schemeClr val="bg1"/>
                        </a:solidFill>
                        <a:effectLst/>
                        <a:latin typeface="+mn-lt"/>
                        <a:ea typeface="MS PGothic" pitchFamily="34" charset="-128"/>
                      </a:endParaRPr>
                    </a:p>
                  </a:txBody>
                  <a:tcPr marL="0" marR="0" marT="0" marB="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1279525" rtl="0" eaLnBrk="1" fontAlgn="base" latinLnBrk="0" hangingPunct="1">
                        <a:lnSpc>
                          <a:spcPct val="100000"/>
                        </a:lnSpc>
                        <a:spcBef>
                          <a:spcPct val="0"/>
                        </a:spcBef>
                        <a:spcAft>
                          <a:spcPct val="50000"/>
                        </a:spcAft>
                        <a:buClr>
                          <a:srgbClr val="0079C1"/>
                        </a:buClr>
                        <a:buSzTx/>
                        <a:buFont typeface="Wingdings 2" pitchFamily="18" charset="2"/>
                        <a:buNone/>
                        <a:tabLst/>
                      </a:pPr>
                      <a:r>
                        <a:rPr kumimoji="0" lang="en-GB" sz="1000" b="0" u="none" strike="noStrike" cap="none" normalizeH="0" baseline="0" dirty="0" smtClean="0">
                          <a:ln>
                            <a:noFill/>
                          </a:ln>
                          <a:solidFill>
                            <a:schemeClr val="bg1"/>
                          </a:solidFill>
                          <a:effectLst/>
                          <a:latin typeface="+mn-lt"/>
                        </a:rPr>
                        <a:t>Jan 24</a:t>
                      </a:r>
                      <a:endParaRPr kumimoji="0" lang="en-GB" sz="1000" b="0" i="0" u="none" strike="noStrike" cap="none" normalizeH="0" baseline="0" dirty="0">
                        <a:ln>
                          <a:noFill/>
                        </a:ln>
                        <a:solidFill>
                          <a:schemeClr val="bg1"/>
                        </a:solidFill>
                        <a:effectLst/>
                        <a:latin typeface="+mn-lt"/>
                        <a:ea typeface="MS PGothic" pitchFamily="34" charset="-128"/>
                      </a:endParaRPr>
                    </a:p>
                  </a:txBody>
                  <a:tcPr marL="0" marR="0" marT="0" marB="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1279525" rtl="0" eaLnBrk="1" fontAlgn="base" latinLnBrk="0" hangingPunct="1">
                        <a:lnSpc>
                          <a:spcPct val="100000"/>
                        </a:lnSpc>
                        <a:spcBef>
                          <a:spcPct val="0"/>
                        </a:spcBef>
                        <a:spcAft>
                          <a:spcPct val="50000"/>
                        </a:spcAft>
                        <a:buClr>
                          <a:srgbClr val="0079C1"/>
                        </a:buClr>
                        <a:buSzTx/>
                        <a:buFont typeface="Wingdings 2" pitchFamily="18" charset="2"/>
                        <a:buNone/>
                        <a:tabLst/>
                      </a:pPr>
                      <a:r>
                        <a:rPr kumimoji="0" lang="en-GB" sz="1000" b="0" i="0" u="none" strike="noStrike" cap="none" normalizeH="0" baseline="0" dirty="0" smtClean="0">
                          <a:ln>
                            <a:noFill/>
                          </a:ln>
                          <a:solidFill>
                            <a:schemeClr val="bg1"/>
                          </a:solidFill>
                          <a:effectLst/>
                          <a:latin typeface="+mn-lt"/>
                          <a:ea typeface="+mn-ea"/>
                        </a:rPr>
                        <a:t>Feb 24</a:t>
                      </a:r>
                      <a:endParaRPr kumimoji="0" lang="en-GB" sz="1000" b="0" i="0" u="none" strike="noStrike" cap="none" normalizeH="0" baseline="0" dirty="0">
                        <a:ln>
                          <a:noFill/>
                        </a:ln>
                        <a:solidFill>
                          <a:schemeClr val="bg1"/>
                        </a:solidFill>
                        <a:effectLst/>
                        <a:latin typeface="+mn-lt"/>
                        <a:ea typeface="MS PGothic" pitchFamily="34" charset="-128"/>
                      </a:endParaRPr>
                    </a:p>
                  </a:txBody>
                  <a:tcPr marL="0" marR="0" marT="0" marB="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1279525" rtl="0" eaLnBrk="1" fontAlgn="base" latinLnBrk="0" hangingPunct="1">
                        <a:lnSpc>
                          <a:spcPct val="100000"/>
                        </a:lnSpc>
                        <a:spcBef>
                          <a:spcPct val="0"/>
                        </a:spcBef>
                        <a:spcAft>
                          <a:spcPct val="50000"/>
                        </a:spcAft>
                        <a:buClr>
                          <a:srgbClr val="0079C1"/>
                        </a:buClr>
                        <a:buSzTx/>
                        <a:buFont typeface="Wingdings 2" pitchFamily="18" charset="2"/>
                        <a:buNone/>
                        <a:tabLst/>
                      </a:pPr>
                      <a:r>
                        <a:rPr kumimoji="0" lang="en-GB" sz="1000" b="0" u="none" strike="noStrike" cap="none" normalizeH="0" baseline="0" dirty="0" smtClean="0">
                          <a:ln>
                            <a:noFill/>
                          </a:ln>
                          <a:solidFill>
                            <a:schemeClr val="bg1"/>
                          </a:solidFill>
                          <a:effectLst/>
                          <a:latin typeface="+mn-lt"/>
                        </a:rPr>
                        <a:t>Mar 24</a:t>
                      </a:r>
                      <a:endParaRPr kumimoji="0" lang="en-GB" sz="1000" b="0" i="0" u="none" strike="noStrike" cap="none" normalizeH="0" baseline="0" dirty="0">
                        <a:ln>
                          <a:noFill/>
                        </a:ln>
                        <a:solidFill>
                          <a:schemeClr val="bg1"/>
                        </a:solidFill>
                        <a:effectLst/>
                        <a:latin typeface="+mn-lt"/>
                        <a:ea typeface="MS PGothic" pitchFamily="34" charset="-128"/>
                      </a:endParaRPr>
                    </a:p>
                  </a:txBody>
                  <a:tcPr marL="0" marR="0" marT="0" marB="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1279525" rtl="0" eaLnBrk="1" fontAlgn="base" latinLnBrk="0" hangingPunct="1">
                        <a:lnSpc>
                          <a:spcPct val="100000"/>
                        </a:lnSpc>
                        <a:spcBef>
                          <a:spcPct val="0"/>
                        </a:spcBef>
                        <a:spcAft>
                          <a:spcPct val="50000"/>
                        </a:spcAft>
                        <a:buClr>
                          <a:srgbClr val="0079C1"/>
                        </a:buClr>
                        <a:buSzTx/>
                        <a:buFont typeface="Wingdings 2" pitchFamily="18" charset="2"/>
                        <a:buNone/>
                        <a:tabLst/>
                      </a:pPr>
                      <a:r>
                        <a:rPr kumimoji="0" lang="en-GB" sz="1000" b="0" u="none" strike="noStrike" cap="none" normalizeH="0" baseline="0" dirty="0" smtClean="0">
                          <a:ln>
                            <a:noFill/>
                          </a:ln>
                          <a:solidFill>
                            <a:schemeClr val="bg1"/>
                          </a:solidFill>
                          <a:effectLst/>
                          <a:latin typeface="+mn-lt"/>
                        </a:rPr>
                        <a:t>Apr 24</a:t>
                      </a:r>
                      <a:endParaRPr kumimoji="0" lang="en-GB" sz="1000" b="0" i="0" u="none" strike="noStrike" cap="none" normalizeH="0" baseline="0" dirty="0">
                        <a:ln>
                          <a:noFill/>
                        </a:ln>
                        <a:solidFill>
                          <a:schemeClr val="bg1"/>
                        </a:solidFill>
                        <a:effectLst/>
                        <a:latin typeface="+mn-lt"/>
                        <a:ea typeface="MS PGothic" pitchFamily="34" charset="-128"/>
                      </a:endParaRPr>
                    </a:p>
                  </a:txBody>
                  <a:tcPr marL="0" marR="0" marT="0" marB="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1279525" rtl="0" eaLnBrk="1" fontAlgn="base" latinLnBrk="0" hangingPunct="1">
                        <a:lnSpc>
                          <a:spcPct val="100000"/>
                        </a:lnSpc>
                        <a:spcBef>
                          <a:spcPct val="0"/>
                        </a:spcBef>
                        <a:spcAft>
                          <a:spcPct val="50000"/>
                        </a:spcAft>
                        <a:buClr>
                          <a:srgbClr val="0079C1"/>
                        </a:buClr>
                        <a:buSzTx/>
                        <a:buFont typeface="Wingdings 2" pitchFamily="18" charset="2"/>
                        <a:buNone/>
                        <a:tabLst/>
                      </a:pPr>
                      <a:r>
                        <a:rPr kumimoji="0" lang="en-GB" sz="1000" b="0" u="none" strike="noStrike" cap="none" normalizeH="0" baseline="0" dirty="0" smtClean="0">
                          <a:ln>
                            <a:noFill/>
                          </a:ln>
                          <a:solidFill>
                            <a:schemeClr val="bg1"/>
                          </a:solidFill>
                          <a:effectLst/>
                          <a:latin typeface="+mn-lt"/>
                        </a:rPr>
                        <a:t>May 24</a:t>
                      </a:r>
                      <a:endParaRPr kumimoji="0" lang="en-GB" sz="1000" b="0" i="0" u="none" strike="noStrike" cap="none" normalizeH="0" baseline="0" dirty="0">
                        <a:ln>
                          <a:noFill/>
                        </a:ln>
                        <a:solidFill>
                          <a:schemeClr val="bg1"/>
                        </a:solidFill>
                        <a:effectLst/>
                        <a:latin typeface="+mn-lt"/>
                        <a:ea typeface="MS PGothic" pitchFamily="34" charset="-128"/>
                      </a:endParaRPr>
                    </a:p>
                  </a:txBody>
                  <a:tcPr marL="0" marR="0" marT="0" marB="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1279525" rtl="0" eaLnBrk="1" fontAlgn="base" latinLnBrk="0" hangingPunct="1">
                        <a:lnSpc>
                          <a:spcPct val="100000"/>
                        </a:lnSpc>
                        <a:spcBef>
                          <a:spcPct val="0"/>
                        </a:spcBef>
                        <a:spcAft>
                          <a:spcPct val="50000"/>
                        </a:spcAft>
                        <a:buClr>
                          <a:srgbClr val="0079C1"/>
                        </a:buClr>
                        <a:buSzTx/>
                        <a:buFont typeface="Wingdings 2" pitchFamily="18" charset="2"/>
                        <a:buNone/>
                        <a:tabLst/>
                      </a:pPr>
                      <a:r>
                        <a:rPr kumimoji="0" lang="en-GB" sz="1000" b="0" u="none" strike="noStrike" cap="none" normalizeH="0" baseline="0" dirty="0" smtClean="0">
                          <a:ln>
                            <a:noFill/>
                          </a:ln>
                          <a:solidFill>
                            <a:schemeClr val="bg1"/>
                          </a:solidFill>
                          <a:effectLst/>
                          <a:latin typeface="+mn-lt"/>
                        </a:rPr>
                        <a:t>Jun 24</a:t>
                      </a:r>
                      <a:endParaRPr kumimoji="0" lang="en-GB" sz="1000" b="0" i="0" u="none" strike="noStrike" cap="none" normalizeH="0" baseline="0" dirty="0">
                        <a:ln>
                          <a:noFill/>
                        </a:ln>
                        <a:solidFill>
                          <a:schemeClr val="bg1"/>
                        </a:solidFill>
                        <a:effectLst/>
                        <a:latin typeface="+mn-lt"/>
                        <a:ea typeface="MS PGothic" pitchFamily="34" charset="-128"/>
                      </a:endParaRPr>
                    </a:p>
                  </a:txBody>
                  <a:tcPr marL="0" marR="0" marT="0" marB="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1279525" rtl="0" eaLnBrk="1" fontAlgn="base" latinLnBrk="0" hangingPunct="1">
                        <a:lnSpc>
                          <a:spcPct val="100000"/>
                        </a:lnSpc>
                        <a:spcBef>
                          <a:spcPct val="0"/>
                        </a:spcBef>
                        <a:spcAft>
                          <a:spcPct val="50000"/>
                        </a:spcAft>
                        <a:buClr>
                          <a:srgbClr val="0079C1"/>
                        </a:buClr>
                        <a:buSzTx/>
                        <a:buFont typeface="Wingdings 2" pitchFamily="18" charset="2"/>
                        <a:buNone/>
                        <a:tabLst/>
                      </a:pPr>
                      <a:endParaRPr kumimoji="0" lang="en-GB" sz="1000" b="0" i="0" u="none" strike="noStrike" cap="none" normalizeH="0" baseline="0" dirty="0">
                        <a:ln>
                          <a:noFill/>
                        </a:ln>
                        <a:solidFill>
                          <a:schemeClr val="bg1"/>
                        </a:solidFill>
                        <a:effectLst/>
                        <a:latin typeface="+mn-lt"/>
                        <a:ea typeface="MS PGothic" pitchFamily="34" charset="-128"/>
                      </a:endParaRPr>
                    </a:p>
                  </a:txBody>
                  <a:tcPr marL="0" marR="0" marT="0" marB="0" anchor="ctr" anchorCtr="1" horzOverflow="overflow">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2800537">
                <a:tc>
                  <a:txBody>
                    <a:bodyPr/>
                    <a:lstStyle/>
                    <a:p>
                      <a:pPr marL="0" marR="0" lvl="0" indent="0" algn="ctr" defTabSz="1279525" rtl="0" eaLnBrk="1" fontAlgn="base" latinLnBrk="0" hangingPunct="1">
                        <a:lnSpc>
                          <a:spcPct val="100000"/>
                        </a:lnSpc>
                        <a:spcBef>
                          <a:spcPct val="0"/>
                        </a:spcBef>
                        <a:spcAft>
                          <a:spcPct val="50000"/>
                        </a:spcAft>
                        <a:buClr>
                          <a:srgbClr val="0079C1"/>
                        </a:buClr>
                        <a:buSzTx/>
                        <a:buFont typeface="Wingdings 2" pitchFamily="18" charset="2"/>
                        <a:buNone/>
                        <a:tabLst/>
                      </a:pPr>
                      <a:endParaRPr kumimoji="0" lang="en-GB" sz="1000" b="1" i="0" u="none" strike="noStrike" cap="none" normalizeH="0" baseline="0" dirty="0">
                        <a:ln>
                          <a:noFill/>
                        </a:ln>
                        <a:solidFill>
                          <a:schemeClr val="bg1"/>
                        </a:solidFill>
                        <a:effectLst/>
                        <a:latin typeface="+mn-lt"/>
                        <a:ea typeface="MS PGothic" pitchFamily="34" charset="-128"/>
                      </a:endParaRPr>
                    </a:p>
                  </a:txBody>
                  <a:tcPr marL="0" marR="0" marT="0" marB="0" horzOverflow="overflow">
                    <a:lnR w="12700" cap="flat" cmpd="sng" algn="ctr">
                      <a:solidFill>
                        <a:schemeClr val="bg1"/>
                      </a:solidFill>
                      <a:prstDash val="solid"/>
                      <a:round/>
                      <a:headEnd type="none" w="med" len="med"/>
                      <a:tailEnd type="none" w="med" len="med"/>
                    </a:lnR>
                    <a:solidFill>
                      <a:schemeClr val="bg2"/>
                    </a:solidFill>
                  </a:tcPr>
                </a:tc>
                <a:tc>
                  <a:txBody>
                    <a:bodyPr/>
                    <a:lstStyle/>
                    <a:p>
                      <a:pPr marL="0" marR="0" lvl="0" indent="0" algn="l" defTabSz="1279525" rtl="0" eaLnBrk="1" fontAlgn="base" latinLnBrk="0" hangingPunct="1">
                        <a:lnSpc>
                          <a:spcPct val="100000"/>
                        </a:lnSpc>
                        <a:spcBef>
                          <a:spcPct val="0"/>
                        </a:spcBef>
                        <a:spcAft>
                          <a:spcPct val="50000"/>
                        </a:spcAft>
                        <a:buClr>
                          <a:srgbClr val="0079C1"/>
                        </a:buClr>
                        <a:buSzTx/>
                        <a:buFont typeface="Wingdings 2" pitchFamily="18" charset="2"/>
                        <a:buNone/>
                        <a:tabLst/>
                      </a:pPr>
                      <a:endParaRPr kumimoji="0" lang="en-GB" sz="1000" b="0" i="0" u="none" strike="noStrike" cap="none" normalizeH="0" baseline="0" dirty="0">
                        <a:ln>
                          <a:noFill/>
                        </a:ln>
                        <a:solidFill>
                          <a:srgbClr val="000000"/>
                        </a:solidFill>
                        <a:effectLst/>
                        <a:latin typeface="+mn-lt"/>
                        <a:ea typeface="MS PGothic" pitchFamily="34" charset="-128"/>
                      </a:endParaRP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1279525" rtl="0" eaLnBrk="1" fontAlgn="base" latinLnBrk="0" hangingPunct="1">
                        <a:lnSpc>
                          <a:spcPct val="100000"/>
                        </a:lnSpc>
                        <a:spcBef>
                          <a:spcPct val="0"/>
                        </a:spcBef>
                        <a:spcAft>
                          <a:spcPct val="50000"/>
                        </a:spcAft>
                        <a:buClr>
                          <a:srgbClr val="0079C1"/>
                        </a:buClr>
                        <a:buSzTx/>
                        <a:buFont typeface="Wingdings 2" pitchFamily="18" charset="2"/>
                        <a:buNone/>
                        <a:tabLst/>
                      </a:pPr>
                      <a:endParaRPr kumimoji="0" lang="en-GB" sz="1000" b="0" i="0" u="none" strike="noStrike" cap="none" normalizeH="0" baseline="0" dirty="0">
                        <a:ln>
                          <a:noFill/>
                        </a:ln>
                        <a:solidFill>
                          <a:srgbClr val="000000"/>
                        </a:solidFill>
                        <a:effectLst/>
                        <a:latin typeface="+mn-lt"/>
                        <a:ea typeface="MS PGothic" pitchFamily="34" charset="-128"/>
                      </a:endParaRP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lvl="0"/>
                      <a:endParaRPr lang="en-GB" sz="1000" dirty="0">
                        <a:solidFill>
                          <a:srgbClr val="000000"/>
                        </a:solidFill>
                        <a:latin typeface="+mn-lt"/>
                      </a:endParaRP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1279525" rtl="0" eaLnBrk="1" fontAlgn="base" latinLnBrk="0" hangingPunct="1">
                        <a:lnSpc>
                          <a:spcPct val="100000"/>
                        </a:lnSpc>
                        <a:spcBef>
                          <a:spcPct val="0"/>
                        </a:spcBef>
                        <a:spcAft>
                          <a:spcPct val="50000"/>
                        </a:spcAft>
                        <a:buClr>
                          <a:srgbClr val="0079C1"/>
                        </a:buClr>
                        <a:buSzTx/>
                        <a:buFont typeface="Wingdings 2" pitchFamily="18" charset="2"/>
                        <a:buNone/>
                        <a:tabLst/>
                      </a:pPr>
                      <a:endParaRPr kumimoji="0" lang="en-GB" sz="1000" b="0" i="0" u="none" strike="noStrike" cap="none" normalizeH="0" baseline="0" dirty="0">
                        <a:ln>
                          <a:noFill/>
                        </a:ln>
                        <a:solidFill>
                          <a:srgbClr val="000000"/>
                        </a:solidFill>
                        <a:effectLst/>
                        <a:latin typeface="+mn-lt"/>
                        <a:ea typeface="MS PGothic" pitchFamily="34" charset="-128"/>
                      </a:endParaRP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1279525" rtl="0" eaLnBrk="1" fontAlgn="base" latinLnBrk="0" hangingPunct="1">
                        <a:lnSpc>
                          <a:spcPct val="100000"/>
                        </a:lnSpc>
                        <a:spcBef>
                          <a:spcPct val="0"/>
                        </a:spcBef>
                        <a:spcAft>
                          <a:spcPct val="50000"/>
                        </a:spcAft>
                        <a:buClr>
                          <a:srgbClr val="0079C1"/>
                        </a:buClr>
                        <a:buSzTx/>
                        <a:buFont typeface="Wingdings 2" pitchFamily="18" charset="2"/>
                        <a:buNone/>
                        <a:tabLst/>
                      </a:pPr>
                      <a:endParaRPr kumimoji="0" lang="en-GB" sz="1000" b="0" i="0" u="none" strike="noStrike" cap="none" normalizeH="0" baseline="0" dirty="0">
                        <a:ln>
                          <a:noFill/>
                        </a:ln>
                        <a:solidFill>
                          <a:srgbClr val="000000"/>
                        </a:solidFill>
                        <a:effectLst/>
                        <a:latin typeface="+mn-lt"/>
                        <a:ea typeface="MS PGothic" pitchFamily="34" charset="-128"/>
                      </a:endParaRP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1279525" rtl="0" eaLnBrk="1" fontAlgn="base" latinLnBrk="0" hangingPunct="1">
                        <a:lnSpc>
                          <a:spcPct val="100000"/>
                        </a:lnSpc>
                        <a:spcBef>
                          <a:spcPct val="0"/>
                        </a:spcBef>
                        <a:spcAft>
                          <a:spcPct val="50000"/>
                        </a:spcAft>
                        <a:buClr>
                          <a:srgbClr val="0079C1"/>
                        </a:buClr>
                        <a:buSzTx/>
                        <a:buFont typeface="Wingdings 2" pitchFamily="18" charset="2"/>
                        <a:buNone/>
                        <a:tabLst/>
                      </a:pPr>
                      <a:endParaRPr kumimoji="0" lang="en-GB" sz="1000" b="0" i="0" u="none" strike="noStrike" cap="none" normalizeH="0" baseline="0" dirty="0">
                        <a:ln>
                          <a:noFill/>
                        </a:ln>
                        <a:solidFill>
                          <a:srgbClr val="000000"/>
                        </a:solidFill>
                        <a:effectLst/>
                        <a:latin typeface="+mn-lt"/>
                        <a:ea typeface="MS PGothic" pitchFamily="34" charset="-128"/>
                      </a:endParaRP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gridSpan="5">
                  <a:txBody>
                    <a:bodyPr/>
                    <a:lstStyle/>
                    <a:p>
                      <a:pPr marL="0" marR="0" lvl="0" indent="0" algn="l" defTabSz="1279525" rtl="0" eaLnBrk="1" fontAlgn="base" latinLnBrk="0" hangingPunct="1">
                        <a:lnSpc>
                          <a:spcPct val="100000"/>
                        </a:lnSpc>
                        <a:spcBef>
                          <a:spcPct val="0"/>
                        </a:spcBef>
                        <a:spcAft>
                          <a:spcPct val="50000"/>
                        </a:spcAft>
                        <a:buClr>
                          <a:srgbClr val="0079C1"/>
                        </a:buClr>
                        <a:buSzTx/>
                        <a:buFont typeface="Wingdings 2" pitchFamily="18" charset="2"/>
                        <a:buNone/>
                        <a:tabLst/>
                      </a:pPr>
                      <a:endParaRPr kumimoji="0" lang="en-GB" sz="1000" b="0" i="0" u="none" strike="noStrike" cap="none" normalizeH="0" baseline="0" dirty="0">
                        <a:ln>
                          <a:noFill/>
                        </a:ln>
                        <a:solidFill>
                          <a:srgbClr val="000000"/>
                        </a:solidFill>
                        <a:effectLst/>
                        <a:latin typeface="+mn-lt"/>
                        <a:ea typeface="MS PGothic" pitchFamily="34" charset="-128"/>
                      </a:endParaRP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marL="0" marR="0" lvl="0" indent="0" algn="l" defTabSz="1279525" rtl="0" eaLnBrk="1" fontAlgn="base" latinLnBrk="0" hangingPunct="1">
                        <a:lnSpc>
                          <a:spcPct val="100000"/>
                        </a:lnSpc>
                        <a:spcBef>
                          <a:spcPct val="0"/>
                        </a:spcBef>
                        <a:spcAft>
                          <a:spcPct val="50000"/>
                        </a:spcAft>
                        <a:buClr>
                          <a:srgbClr val="0079C1"/>
                        </a:buClr>
                        <a:buSzTx/>
                        <a:buFont typeface="Wingdings 2" pitchFamily="18" charset="2"/>
                        <a:buNone/>
                        <a:tabLst/>
                      </a:pPr>
                      <a:endParaRPr kumimoji="0" lang="en-GB" sz="1000" b="0" i="0" u="none" strike="noStrike" cap="none" normalizeH="0" baseline="0" dirty="0">
                        <a:ln>
                          <a:noFill/>
                        </a:ln>
                        <a:solidFill>
                          <a:srgbClr val="000000"/>
                        </a:solidFill>
                        <a:effectLst/>
                        <a:latin typeface="+mn-lt"/>
                        <a:ea typeface="MS PGothic" pitchFamily="34" charset="-128"/>
                      </a:endParaRP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1"/>
                  </a:ext>
                </a:extLst>
              </a:tr>
            </a:tbl>
          </a:graphicData>
        </a:graphic>
      </p:graphicFrame>
      <p:grpSp>
        <p:nvGrpSpPr>
          <p:cNvPr id="4" name="Group 3">
            <a:extLst>
              <a:ext uri="{FF2B5EF4-FFF2-40B4-BE49-F238E27FC236}">
                <a16:creationId xmlns:a16="http://schemas.microsoft.com/office/drawing/2014/main" id="{76D68A6C-B193-40BE-8540-3AB1EF11AC51}"/>
              </a:ext>
            </a:extLst>
          </p:cNvPr>
          <p:cNvGrpSpPr/>
          <p:nvPr/>
        </p:nvGrpSpPr>
        <p:grpSpPr>
          <a:xfrm>
            <a:off x="1234837" y="1391674"/>
            <a:ext cx="6498819" cy="2771681"/>
            <a:chOff x="1052478" y="1386544"/>
            <a:chExt cx="6805877" cy="2771681"/>
          </a:xfrm>
        </p:grpSpPr>
        <p:sp>
          <p:nvSpPr>
            <p:cNvPr id="20" name="Flowchart: Decision 19"/>
            <p:cNvSpPr/>
            <p:nvPr/>
          </p:nvSpPr>
          <p:spPr bwMode="auto">
            <a:xfrm>
              <a:off x="2120661" y="2524922"/>
              <a:ext cx="130982" cy="130983"/>
            </a:xfrm>
            <a:prstGeom prst="flowChartDecision">
              <a:avLst/>
            </a:prstGeom>
            <a:solidFill>
              <a:schemeClr val="accent3"/>
            </a:solidFill>
            <a:ln w="9525" cap="flat" cmpd="sng" algn="ctr">
              <a:noFill/>
              <a:prstDash val="solid"/>
              <a:round/>
              <a:headEnd type="none" w="med" len="med"/>
              <a:tailEnd type="none" w="med" len="med"/>
            </a:ln>
            <a:effectLst/>
          </p:spPr>
          <p:txBody>
            <a:bodyPr vert="horz" wrap="square" lIns="68575" tIns="34287" rIns="68575" bIns="34287" numCol="1" rtlCol="0" anchor="t" anchorCtr="0" compatLnSpc="1">
              <a:prstTxWarp prst="textNoShape">
                <a:avLst/>
              </a:prstTxWarp>
              <a:noAutofit/>
            </a:bodyPr>
            <a:lstStyle/>
            <a:p>
              <a:endParaRPr lang="en-GB" sz="1001" dirty="0"/>
            </a:p>
          </p:txBody>
        </p:sp>
        <p:sp>
          <p:nvSpPr>
            <p:cNvPr id="26" name="TextBox 25"/>
            <p:cNvSpPr txBox="1"/>
            <p:nvPr/>
          </p:nvSpPr>
          <p:spPr>
            <a:xfrm>
              <a:off x="1874527" y="2053917"/>
              <a:ext cx="623251" cy="434386"/>
            </a:xfrm>
            <a:prstGeom prst="rect">
              <a:avLst/>
            </a:prstGeom>
            <a:noFill/>
          </p:spPr>
          <p:txBody>
            <a:bodyPr wrap="square" lIns="0" tIns="0" rIns="0" bIns="0" rtlCol="0" anchor="b" anchorCtr="0">
              <a:noAutofit/>
            </a:bodyPr>
            <a:lstStyle/>
            <a:p>
              <a:pPr algn="ctr"/>
              <a:r>
                <a:rPr lang="en-GB" sz="1001" dirty="0" smtClean="0">
                  <a:solidFill>
                    <a:srgbClr val="000000"/>
                  </a:solidFill>
                </a:rPr>
                <a:t>Interim r</a:t>
              </a:r>
              <a:r>
                <a:rPr lang="en-GB" sz="1001" dirty="0" smtClean="0">
                  <a:solidFill>
                    <a:srgbClr val="000000"/>
                  </a:solidFill>
                </a:rPr>
                <a:t>eport to DCRP </a:t>
              </a:r>
              <a:endParaRPr lang="en-GB" sz="1001" dirty="0">
                <a:solidFill>
                  <a:srgbClr val="000000"/>
                </a:solidFill>
              </a:endParaRPr>
            </a:p>
          </p:txBody>
        </p:sp>
        <p:cxnSp>
          <p:nvCxnSpPr>
            <p:cNvPr id="33" name="Straight Connector 32">
              <a:extLst>
                <a:ext uri="{FF2B5EF4-FFF2-40B4-BE49-F238E27FC236}">
                  <a16:creationId xmlns:a16="http://schemas.microsoft.com/office/drawing/2014/main" id="{86FED043-3F43-4912-983C-2631E91E6555}"/>
                </a:ext>
              </a:extLst>
            </p:cNvPr>
            <p:cNvCxnSpPr>
              <a:cxnSpLocks/>
            </p:cNvCxnSpPr>
            <p:nvPr/>
          </p:nvCxnSpPr>
          <p:spPr>
            <a:xfrm>
              <a:off x="6083472" y="1386544"/>
              <a:ext cx="0" cy="2771681"/>
            </a:xfrm>
            <a:prstGeom prst="line">
              <a:avLst/>
            </a:prstGeom>
            <a:ln w="28575">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45" name="Arrow: Pentagon 44">
              <a:extLst>
                <a:ext uri="{FF2B5EF4-FFF2-40B4-BE49-F238E27FC236}">
                  <a16:creationId xmlns:a16="http://schemas.microsoft.com/office/drawing/2014/main" id="{BF77890C-3BC6-49F4-90AC-0BD7119FE91E}"/>
                </a:ext>
              </a:extLst>
            </p:cNvPr>
            <p:cNvSpPr/>
            <p:nvPr/>
          </p:nvSpPr>
          <p:spPr>
            <a:xfrm>
              <a:off x="1052478" y="1698543"/>
              <a:ext cx="3262990" cy="232926"/>
            </a:xfrm>
            <a:prstGeom prst="homePlate">
              <a:avLst/>
            </a:prstGeom>
            <a:solidFill>
              <a:schemeClr val="accent4"/>
            </a:solidFill>
          </p:spPr>
          <p:txBody>
            <a:bodyPr wrap="square" lIns="0" tIns="0" rIns="0" bIns="0" rtlCol="0" anchor="ctr">
              <a:noAutofit/>
            </a:bodyPr>
            <a:lstStyle/>
            <a:p>
              <a:pPr algn="ctr" defTabSz="366685">
                <a:lnSpc>
                  <a:spcPct val="90000"/>
                </a:lnSpc>
                <a:spcAft>
                  <a:spcPct val="35000"/>
                </a:spcAft>
              </a:pPr>
              <a:r>
                <a:rPr lang="en-GB" sz="1001" dirty="0" smtClean="0">
                  <a:solidFill>
                    <a:schemeClr val="bg1"/>
                  </a:solidFill>
                </a:rPr>
                <a:t>Workgroup</a:t>
              </a:r>
              <a:endParaRPr lang="en-GB" sz="1001" dirty="0">
                <a:solidFill>
                  <a:schemeClr val="bg1"/>
                </a:solidFill>
              </a:endParaRPr>
            </a:p>
          </p:txBody>
        </p:sp>
        <p:sp>
          <p:nvSpPr>
            <p:cNvPr id="47" name="Arrow: Pentagon 46">
              <a:extLst>
                <a:ext uri="{FF2B5EF4-FFF2-40B4-BE49-F238E27FC236}">
                  <a16:creationId xmlns:a16="http://schemas.microsoft.com/office/drawing/2014/main" id="{D5BFE2D9-1136-40A9-AD0C-9EE247006E89}"/>
                </a:ext>
              </a:extLst>
            </p:cNvPr>
            <p:cNvSpPr/>
            <p:nvPr/>
          </p:nvSpPr>
          <p:spPr>
            <a:xfrm>
              <a:off x="4315469" y="3266599"/>
              <a:ext cx="1741324" cy="232926"/>
            </a:xfrm>
            <a:prstGeom prst="homePlate">
              <a:avLst/>
            </a:prstGeom>
            <a:solidFill>
              <a:schemeClr val="accent2"/>
            </a:solidFill>
          </p:spPr>
          <p:txBody>
            <a:bodyPr wrap="square" lIns="0" tIns="0" rIns="0" bIns="0" rtlCol="0" anchor="ctr">
              <a:noAutofit/>
            </a:bodyPr>
            <a:lstStyle/>
            <a:p>
              <a:pPr algn="ctr" defTabSz="400019">
                <a:lnSpc>
                  <a:spcPct val="90000"/>
                </a:lnSpc>
                <a:spcAft>
                  <a:spcPct val="35000"/>
                </a:spcAft>
              </a:pPr>
              <a:r>
                <a:rPr lang="en-GB" sz="1001" dirty="0" smtClean="0">
                  <a:solidFill>
                    <a:schemeClr val="bg1"/>
                  </a:solidFill>
                </a:rPr>
                <a:t>Authority decision</a:t>
              </a:r>
              <a:endParaRPr lang="en-GB" sz="1001" dirty="0">
                <a:solidFill>
                  <a:schemeClr val="bg1"/>
                </a:solidFill>
              </a:endParaRPr>
            </a:p>
          </p:txBody>
        </p:sp>
        <p:sp>
          <p:nvSpPr>
            <p:cNvPr id="48" name="Arrow: Pentagon 47">
              <a:extLst>
                <a:ext uri="{FF2B5EF4-FFF2-40B4-BE49-F238E27FC236}">
                  <a16:creationId xmlns:a16="http://schemas.microsoft.com/office/drawing/2014/main" id="{C36AF30F-1E6D-48A1-A3D5-E9667627C772}"/>
                </a:ext>
              </a:extLst>
            </p:cNvPr>
            <p:cNvSpPr/>
            <p:nvPr/>
          </p:nvSpPr>
          <p:spPr>
            <a:xfrm>
              <a:off x="6117031" y="3266599"/>
              <a:ext cx="1741324" cy="232926"/>
            </a:xfrm>
            <a:prstGeom prst="homePlate">
              <a:avLst/>
            </a:prstGeom>
            <a:solidFill>
              <a:schemeClr val="accent5"/>
            </a:solidFill>
          </p:spPr>
          <p:txBody>
            <a:bodyPr wrap="square" lIns="0" tIns="0" rIns="0" bIns="0" rtlCol="0" anchor="ctr">
              <a:noAutofit/>
            </a:bodyPr>
            <a:lstStyle/>
            <a:p>
              <a:pPr algn="ctr" defTabSz="400019">
                <a:lnSpc>
                  <a:spcPct val="90000"/>
                </a:lnSpc>
                <a:spcAft>
                  <a:spcPct val="35000"/>
                </a:spcAft>
              </a:pPr>
              <a:r>
                <a:rPr lang="en-GB" sz="1001" dirty="0" smtClean="0">
                  <a:solidFill>
                    <a:schemeClr val="bg1"/>
                  </a:solidFill>
                </a:rPr>
                <a:t>Implementation</a:t>
              </a:r>
              <a:endParaRPr lang="en-GB" sz="1001" dirty="0">
                <a:solidFill>
                  <a:schemeClr val="bg1"/>
                </a:solidFill>
              </a:endParaRPr>
            </a:p>
          </p:txBody>
        </p:sp>
        <p:sp>
          <p:nvSpPr>
            <p:cNvPr id="50" name="Arrow: Pentagon 49">
              <a:extLst>
                <a:ext uri="{FF2B5EF4-FFF2-40B4-BE49-F238E27FC236}">
                  <a16:creationId xmlns:a16="http://schemas.microsoft.com/office/drawing/2014/main" id="{379B2F95-D6DE-426B-9C99-4552D833993F}"/>
                </a:ext>
              </a:extLst>
            </p:cNvPr>
            <p:cNvSpPr/>
            <p:nvPr/>
          </p:nvSpPr>
          <p:spPr>
            <a:xfrm>
              <a:off x="3085410" y="2689493"/>
              <a:ext cx="917311" cy="232926"/>
            </a:xfrm>
            <a:prstGeom prst="homePlate">
              <a:avLst/>
            </a:prstGeom>
            <a:solidFill>
              <a:schemeClr val="accent6"/>
            </a:solidFill>
          </p:spPr>
          <p:txBody>
            <a:bodyPr wrap="square" lIns="0" tIns="0" rIns="0" bIns="0" rtlCol="0" anchor="ctr">
              <a:noAutofit/>
            </a:bodyPr>
            <a:lstStyle/>
            <a:p>
              <a:pPr algn="ctr" defTabSz="366685">
                <a:lnSpc>
                  <a:spcPct val="90000"/>
                </a:lnSpc>
                <a:spcAft>
                  <a:spcPct val="35000"/>
                </a:spcAft>
              </a:pPr>
              <a:r>
                <a:rPr lang="en-GB" sz="1001" dirty="0" smtClean="0">
                  <a:solidFill>
                    <a:schemeClr val="bg1"/>
                  </a:solidFill>
                </a:rPr>
                <a:t>Consultation</a:t>
              </a:r>
              <a:endParaRPr lang="en-GB" sz="1001" dirty="0">
                <a:solidFill>
                  <a:schemeClr val="bg1"/>
                </a:solidFill>
              </a:endParaRPr>
            </a:p>
          </p:txBody>
        </p:sp>
        <p:sp>
          <p:nvSpPr>
            <p:cNvPr id="31" name="Flowchart: Decision 30"/>
            <p:cNvSpPr/>
            <p:nvPr/>
          </p:nvSpPr>
          <p:spPr bwMode="auto">
            <a:xfrm>
              <a:off x="4215637" y="2745899"/>
              <a:ext cx="130982" cy="130983"/>
            </a:xfrm>
            <a:prstGeom prst="flowChartDecision">
              <a:avLst/>
            </a:prstGeom>
            <a:solidFill>
              <a:schemeClr val="accent3"/>
            </a:solidFill>
            <a:ln w="9525" cap="flat" cmpd="sng" algn="ctr">
              <a:noFill/>
              <a:prstDash val="solid"/>
              <a:round/>
              <a:headEnd type="none" w="med" len="med"/>
              <a:tailEnd type="none" w="med" len="med"/>
            </a:ln>
            <a:effectLst/>
          </p:spPr>
          <p:txBody>
            <a:bodyPr vert="horz" wrap="square" lIns="68575" tIns="34287" rIns="68575" bIns="34287" numCol="1" rtlCol="0" anchor="t" anchorCtr="0" compatLnSpc="1">
              <a:prstTxWarp prst="textNoShape">
                <a:avLst/>
              </a:prstTxWarp>
              <a:noAutofit/>
            </a:bodyPr>
            <a:lstStyle/>
            <a:p>
              <a:endParaRPr lang="en-GB" sz="1001" dirty="0"/>
            </a:p>
          </p:txBody>
        </p:sp>
        <p:sp>
          <p:nvSpPr>
            <p:cNvPr id="32" name="TextBox 31"/>
            <p:cNvSpPr txBox="1"/>
            <p:nvPr/>
          </p:nvSpPr>
          <p:spPr>
            <a:xfrm>
              <a:off x="3969503" y="2274894"/>
              <a:ext cx="623251" cy="434386"/>
            </a:xfrm>
            <a:prstGeom prst="rect">
              <a:avLst/>
            </a:prstGeom>
            <a:noFill/>
          </p:spPr>
          <p:txBody>
            <a:bodyPr wrap="square" lIns="0" tIns="0" rIns="0" bIns="0" rtlCol="0" anchor="b" anchorCtr="0">
              <a:noAutofit/>
            </a:bodyPr>
            <a:lstStyle/>
            <a:p>
              <a:pPr algn="ctr"/>
              <a:r>
                <a:rPr lang="en-GB" sz="1001" dirty="0" smtClean="0">
                  <a:solidFill>
                    <a:srgbClr val="000000"/>
                  </a:solidFill>
                </a:rPr>
                <a:t>Final r</a:t>
              </a:r>
              <a:r>
                <a:rPr lang="en-GB" sz="1001" dirty="0" smtClean="0">
                  <a:solidFill>
                    <a:srgbClr val="000000"/>
                  </a:solidFill>
                </a:rPr>
                <a:t>eport to DCRP </a:t>
              </a:r>
              <a:endParaRPr lang="en-GB" sz="1001" dirty="0">
                <a:solidFill>
                  <a:srgbClr val="000000"/>
                </a:solidFill>
              </a:endParaRPr>
            </a:p>
          </p:txBody>
        </p:sp>
      </p:grpSp>
    </p:spTree>
    <p:extLst>
      <p:ext uri="{BB962C8B-B14F-4D97-AF65-F5344CB8AC3E}">
        <p14:creationId xmlns:p14="http://schemas.microsoft.com/office/powerpoint/2010/main" val="9807549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47D726C-72D8-4000-8984-9CBEDA719CD8}"/>
              </a:ext>
            </a:extLst>
          </p:cNvPr>
          <p:cNvSpPr>
            <a:spLocks noGrp="1"/>
          </p:cNvSpPr>
          <p:nvPr>
            <p:ph type="ftr" sz="quarter" idx="10"/>
          </p:nvPr>
        </p:nvSpPr>
        <p:spPr/>
        <p:txBody>
          <a:bodyPr/>
          <a:lstStyle/>
          <a:p>
            <a:r>
              <a:rPr lang="en-GB" smtClean="0"/>
              <a:t>| The Application of EREC P2 and EREP 130 to Electricity Storage | 02/08/2023</a:t>
            </a:r>
            <a:endParaRPr lang="en-GB" dirty="0"/>
          </a:p>
        </p:txBody>
      </p:sp>
      <p:sp>
        <p:nvSpPr>
          <p:cNvPr id="10" name="Title 9">
            <a:extLst>
              <a:ext uri="{FF2B5EF4-FFF2-40B4-BE49-F238E27FC236}">
                <a16:creationId xmlns:a16="http://schemas.microsoft.com/office/drawing/2014/main" id="{F3A7CF92-697E-4349-8B74-C10D8F4E941B}"/>
              </a:ext>
            </a:extLst>
          </p:cNvPr>
          <p:cNvSpPr>
            <a:spLocks noGrp="1"/>
          </p:cNvSpPr>
          <p:nvPr>
            <p:ph type="title"/>
          </p:nvPr>
        </p:nvSpPr>
        <p:spPr/>
        <p:txBody>
          <a:bodyPr/>
          <a:lstStyle/>
          <a:p>
            <a:r>
              <a:rPr lang="en-GB" dirty="0"/>
              <a:t>Appendix A: Relevant Objectives</a:t>
            </a:r>
            <a:endParaRPr lang="en-GB" dirty="0"/>
          </a:p>
        </p:txBody>
      </p:sp>
      <p:graphicFrame>
        <p:nvGraphicFramePr>
          <p:cNvPr id="8" name="Table 7">
            <a:extLst>
              <a:ext uri="{FF2B5EF4-FFF2-40B4-BE49-F238E27FC236}">
                <a16:creationId xmlns:a16="http://schemas.microsoft.com/office/drawing/2014/main" id="{DF4ACF2A-E639-4BBF-AE7D-55ED9AEBE997}"/>
              </a:ext>
            </a:extLst>
          </p:cNvPr>
          <p:cNvGraphicFramePr>
            <a:graphicFrameLocks noGrp="1"/>
          </p:cNvGraphicFramePr>
          <p:nvPr>
            <p:extLst>
              <p:ext uri="{D42A27DB-BD31-4B8C-83A1-F6EECF244321}">
                <p14:modId xmlns:p14="http://schemas.microsoft.com/office/powerpoint/2010/main" val="1116054550"/>
              </p:ext>
            </p:extLst>
          </p:nvPr>
        </p:nvGraphicFramePr>
        <p:xfrm>
          <a:off x="324000" y="776250"/>
          <a:ext cx="8500112" cy="3722839"/>
        </p:xfrm>
        <a:graphic>
          <a:graphicData uri="http://schemas.openxmlformats.org/drawingml/2006/table">
            <a:tbl>
              <a:tblPr>
                <a:tableStyleId>{2D5ABB26-0587-4C30-8999-92F81FD0307C}</a:tableStyleId>
              </a:tblPr>
              <a:tblGrid>
                <a:gridCol w="3562200">
                  <a:extLst>
                    <a:ext uri="{9D8B030D-6E8A-4147-A177-3AD203B41FA5}">
                      <a16:colId xmlns:a16="http://schemas.microsoft.com/office/drawing/2014/main" val="2253929029"/>
                    </a:ext>
                  </a:extLst>
                </a:gridCol>
                <a:gridCol w="1419225">
                  <a:extLst>
                    <a:ext uri="{9D8B030D-6E8A-4147-A177-3AD203B41FA5}">
                      <a16:colId xmlns:a16="http://schemas.microsoft.com/office/drawing/2014/main" val="1360314465"/>
                    </a:ext>
                  </a:extLst>
                </a:gridCol>
                <a:gridCol w="3518687">
                  <a:extLst>
                    <a:ext uri="{9D8B030D-6E8A-4147-A177-3AD203B41FA5}">
                      <a16:colId xmlns:a16="http://schemas.microsoft.com/office/drawing/2014/main" val="2583712429"/>
                    </a:ext>
                  </a:extLst>
                </a:gridCol>
              </a:tblGrid>
              <a:tr h="233236">
                <a:tc>
                  <a:txBody>
                    <a:bodyPr/>
                    <a:lstStyle/>
                    <a:p>
                      <a:r>
                        <a:rPr lang="en-GB" dirty="0" smtClean="0">
                          <a:solidFill>
                            <a:schemeClr val="accent1"/>
                          </a:solidFill>
                        </a:rPr>
                        <a:t>Objective</a:t>
                      </a:r>
                      <a:endParaRPr lang="en-GB" dirty="0">
                        <a:solidFill>
                          <a:schemeClr val="accent1"/>
                        </a:solidFill>
                      </a:endParaRPr>
                    </a:p>
                  </a:txBody>
                  <a:tcPr>
                    <a:lnB w="12700" cap="flat" cmpd="sng" algn="ctr">
                      <a:solidFill>
                        <a:schemeClr val="accent1"/>
                      </a:solidFill>
                      <a:prstDash val="solid"/>
                      <a:round/>
                      <a:headEnd type="none" w="med" len="med"/>
                      <a:tailEnd type="none" w="med" len="med"/>
                    </a:lnB>
                  </a:tcPr>
                </a:tc>
                <a:tc>
                  <a:txBody>
                    <a:bodyPr/>
                    <a:lstStyle/>
                    <a:p>
                      <a:r>
                        <a:rPr lang="en-GB" dirty="0" smtClean="0">
                          <a:solidFill>
                            <a:schemeClr val="accent1"/>
                          </a:solidFill>
                        </a:rPr>
                        <a:t>Identified Impact</a:t>
                      </a:r>
                      <a:endParaRPr lang="en-GB" dirty="0">
                        <a:solidFill>
                          <a:schemeClr val="accent1"/>
                        </a:solidFill>
                      </a:endParaRPr>
                    </a:p>
                  </a:txBody>
                  <a:tcPr>
                    <a:lnB w="12700" cap="flat" cmpd="sng" algn="ctr">
                      <a:solidFill>
                        <a:schemeClr val="accent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ts val="600"/>
                        </a:spcAft>
                        <a:buClr>
                          <a:schemeClr val="tx1"/>
                        </a:buClr>
                        <a:buSzTx/>
                        <a:buFontTx/>
                        <a:buNone/>
                        <a:tabLst/>
                        <a:defRPr/>
                      </a:pPr>
                      <a:r>
                        <a:rPr lang="en-GB" dirty="0" smtClean="0">
                          <a:solidFill>
                            <a:schemeClr val="accent1"/>
                          </a:solidFill>
                        </a:rPr>
                        <a:t>Rationale</a:t>
                      </a:r>
                      <a:endParaRPr lang="en-GB" dirty="0">
                        <a:solidFill>
                          <a:schemeClr val="accent1"/>
                        </a:solidFill>
                      </a:endParaRPr>
                    </a:p>
                  </a:txBody>
                  <a:tcPr>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991274212"/>
                  </a:ext>
                </a:extLst>
              </a:tr>
              <a:tr h="919986">
                <a:tc>
                  <a:txBody>
                    <a:bodyPr/>
                    <a:lstStyle/>
                    <a:p>
                      <a:r>
                        <a:rPr lang="en-GB" sz="1200" dirty="0" smtClean="0">
                          <a:effectLst/>
                        </a:rPr>
                        <a:t>Permit the development, maintenance, and operation of an efficient, co-ordinated, and economical system for the distribution of electricity</a:t>
                      </a:r>
                      <a:endParaRPr lang="en-GB" dirty="0"/>
                    </a:p>
                  </a:txBody>
                  <a:tcPr>
                    <a:lnT w="12700" cap="flat" cmpd="sng" algn="ctr">
                      <a:solidFill>
                        <a:schemeClr val="accent1"/>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lvl="1"/>
                      <a:r>
                        <a:rPr lang="en-GB" dirty="0" smtClean="0"/>
                        <a:t>Positive</a:t>
                      </a:r>
                      <a:endParaRPr lang="en-GB" dirty="0"/>
                    </a:p>
                  </a:txBody>
                  <a:tcPr>
                    <a:lnT w="12700" cap="flat" cmpd="sng" algn="ctr">
                      <a:solidFill>
                        <a:schemeClr val="accent1"/>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lvl="1"/>
                      <a:r>
                        <a:rPr lang="en-GB" dirty="0" smtClean="0"/>
                        <a:t>The distribution system would be made more economical by avoiding inappropriate reinforcement.</a:t>
                      </a:r>
                    </a:p>
                    <a:p>
                      <a:pPr lvl="1"/>
                      <a:r>
                        <a:rPr lang="en-GB" dirty="0" smtClean="0"/>
                        <a:t>It would be made more coordinated by better alignment with SQSS.</a:t>
                      </a:r>
                    </a:p>
                  </a:txBody>
                  <a:tcPr>
                    <a:lnT w="12700" cap="flat" cmpd="sng" algn="ctr">
                      <a:solidFill>
                        <a:schemeClr val="accent1"/>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116177073"/>
                  </a:ext>
                </a:extLst>
              </a:tr>
              <a:tr h="544217">
                <a:tc>
                  <a:txBody>
                    <a:bodyPr/>
                    <a:lstStyle/>
                    <a:p>
                      <a:r>
                        <a:rPr lang="en-GB" sz="1200" b="1" dirty="0" smtClean="0">
                          <a:solidFill>
                            <a:schemeClr val="tx1"/>
                          </a:solidFill>
                          <a:effectLst/>
                          <a:latin typeface="+mn-lt"/>
                          <a:ea typeface="+mn-ea"/>
                          <a:cs typeface="+mn-cs"/>
                        </a:rPr>
                        <a:t>Facilitate competition in the generation and supply of electricity</a:t>
                      </a:r>
                      <a:endParaRPr lang="en-GB" dirty="0"/>
                    </a:p>
                  </a:txBody>
                  <a:tcP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lvl="1"/>
                      <a:r>
                        <a:rPr lang="en-GB" dirty="0" smtClean="0"/>
                        <a:t>Neutral to Positive</a:t>
                      </a:r>
                      <a:endParaRPr lang="en-GB" dirty="0"/>
                    </a:p>
                  </a:txBody>
                  <a:tcP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lvl="1"/>
                      <a:r>
                        <a:rPr lang="en-GB" dirty="0" smtClean="0"/>
                        <a:t>A more economical distribution system is likely to lead to less onerous Minimum Schemes, so reducing barriers to entry.</a:t>
                      </a:r>
                      <a:endParaRPr lang="en-GB" dirty="0"/>
                    </a:p>
                  </a:txBody>
                  <a:tcP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3855477277"/>
                  </a:ext>
                </a:extLst>
              </a:tr>
              <a:tr h="1010689">
                <a:tc>
                  <a:txBody>
                    <a:bodyPr/>
                    <a:lstStyle/>
                    <a:p>
                      <a:r>
                        <a:rPr lang="en-GB" sz="1200" b="1" dirty="0" smtClean="0">
                          <a:solidFill>
                            <a:schemeClr val="tx1"/>
                          </a:solidFill>
                          <a:effectLst/>
                          <a:latin typeface="+mn-lt"/>
                          <a:ea typeface="+mn-ea"/>
                          <a:cs typeface="+mn-cs"/>
                        </a:rPr>
                        <a:t>Efficiently discharge the obligations imposed upon distribution licensees by the distribution licences and comply with the Regulation and any relevant legally binding decision of the European Commission and/or the Agency for the Co-operation of Energy Regulators</a:t>
                      </a:r>
                      <a:endParaRPr lang="en-GB" dirty="0"/>
                    </a:p>
                  </a:txBody>
                  <a:tcP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lvl="1"/>
                      <a:r>
                        <a:rPr lang="en-GB" dirty="0" smtClean="0"/>
                        <a:t>Neutral</a:t>
                      </a:r>
                      <a:endParaRPr lang="en-GB" dirty="0"/>
                    </a:p>
                  </a:txBody>
                  <a:tcP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pPr lvl="1"/>
                      <a:r>
                        <a:rPr lang="en-GB" sz="1200" dirty="0" smtClean="0">
                          <a:solidFill>
                            <a:schemeClr val="tx1"/>
                          </a:solidFill>
                          <a:effectLst/>
                          <a:latin typeface="+mn-lt"/>
                          <a:ea typeface="+mn-ea"/>
                          <a:cs typeface="+mn-cs"/>
                        </a:rPr>
                        <a:t>No impact identified by the Proposer.</a:t>
                      </a:r>
                      <a:endParaRPr lang="en-GB" dirty="0"/>
                    </a:p>
                  </a:txBody>
                  <a:tcP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1449036554"/>
                  </a:ext>
                </a:extLst>
              </a:tr>
              <a:tr h="537679">
                <a:tc>
                  <a:txBody>
                    <a:bodyPr/>
                    <a:lstStyle/>
                    <a:p>
                      <a:r>
                        <a:rPr lang="en-GB" sz="1200" b="1" dirty="0" smtClean="0">
                          <a:solidFill>
                            <a:schemeClr val="tx1"/>
                          </a:solidFill>
                          <a:effectLst/>
                          <a:latin typeface="+mn-lt"/>
                          <a:ea typeface="+mn-ea"/>
                          <a:cs typeface="+mn-cs"/>
                        </a:rPr>
                        <a:t>Promote efficiency in the implementation and administration of the Distribution Code</a:t>
                      </a:r>
                      <a:endParaRPr lang="en-GB" dirty="0"/>
                    </a:p>
                  </a:txBody>
                  <a:tcPr>
                    <a:lnT w="12700" cap="flat" cmpd="sng" algn="ctr">
                      <a:solidFill>
                        <a:schemeClr val="tx2"/>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lvl="1"/>
                      <a:r>
                        <a:rPr lang="en-GB" dirty="0" smtClean="0"/>
                        <a:t>Neutral</a:t>
                      </a:r>
                      <a:endParaRPr lang="en-GB" dirty="0"/>
                    </a:p>
                  </a:txBody>
                  <a:tcPr>
                    <a:lnT w="12700" cap="flat" cmpd="sng" algn="ctr">
                      <a:solidFill>
                        <a:schemeClr val="tx2"/>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lvl="1"/>
                      <a:r>
                        <a:rPr lang="en-GB" sz="1200" dirty="0" smtClean="0">
                          <a:solidFill>
                            <a:schemeClr val="tx1"/>
                          </a:solidFill>
                          <a:effectLst/>
                          <a:latin typeface="+mn-lt"/>
                          <a:ea typeface="+mn-ea"/>
                          <a:cs typeface="+mn-cs"/>
                        </a:rPr>
                        <a:t>No impact identified by the Proposer.</a:t>
                      </a:r>
                      <a:endParaRPr lang="en-GB" dirty="0"/>
                    </a:p>
                  </a:txBody>
                  <a:tcPr>
                    <a:lnT w="12700" cap="flat" cmpd="sng" algn="ctr">
                      <a:solidFill>
                        <a:schemeClr val="tx2"/>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519258279"/>
                  </a:ext>
                </a:extLst>
              </a:tr>
            </a:tbl>
          </a:graphicData>
        </a:graphic>
      </p:graphicFrame>
    </p:spTree>
    <p:extLst>
      <p:ext uri="{BB962C8B-B14F-4D97-AF65-F5344CB8AC3E}">
        <p14:creationId xmlns:p14="http://schemas.microsoft.com/office/powerpoint/2010/main" val="23257168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324001" y="1062500"/>
            <a:ext cx="5543400" cy="2862322"/>
          </a:xfrm>
        </p:spPr>
        <p:txBody>
          <a:bodyPr/>
          <a:lstStyle/>
          <a:p>
            <a:pPr marL="285750" lvl="0" indent="-285750">
              <a:buFont typeface="Arial" panose="020B0604020202020204" pitchFamily="34" charset="0"/>
              <a:buChar char="•"/>
            </a:pPr>
            <a:r>
              <a:rPr lang="en-GB" sz="1600" b="0" dirty="0">
                <a:solidFill>
                  <a:schemeClr val="tx1"/>
                </a:solidFill>
              </a:rPr>
              <a:t>Customers applying for new or augmented connections would be less likely to be subject to long delays and/or expensive reinforcement because of capacity contracted to Electricity Storage sites.</a:t>
            </a:r>
          </a:p>
          <a:p>
            <a:pPr marL="285750" lvl="0" indent="-285750">
              <a:buFont typeface="Arial" panose="020B0604020202020204" pitchFamily="34" charset="0"/>
              <a:buChar char="•"/>
            </a:pPr>
            <a:r>
              <a:rPr lang="en-GB" sz="1600" b="0" dirty="0">
                <a:solidFill>
                  <a:schemeClr val="tx1"/>
                </a:solidFill>
              </a:rPr>
              <a:t>The EREC P2 Class of Supply (and so level of security) afforded to groups of final demand customers would not depend upon whether there happens to be significant Electricity Storage connected within the group. As such it would be possible to apply the intended principles of EREC P2 more consistently between groups with and without Electricity Storage. </a:t>
            </a:r>
          </a:p>
        </p:txBody>
      </p:sp>
      <p:sp>
        <p:nvSpPr>
          <p:cNvPr id="4" name="Title 3"/>
          <p:cNvSpPr>
            <a:spLocks noGrp="1"/>
          </p:cNvSpPr>
          <p:nvPr>
            <p:ph type="title"/>
          </p:nvPr>
        </p:nvSpPr>
        <p:spPr/>
        <p:txBody>
          <a:bodyPr/>
          <a:lstStyle/>
          <a:p>
            <a:r>
              <a:rPr lang="en-GB" dirty="0" smtClean="0"/>
              <a:t>Appendix B: Consumer Impacts</a:t>
            </a:r>
            <a:endParaRPr lang="en-GB" dirty="0"/>
          </a:p>
        </p:txBody>
      </p:sp>
      <p:sp>
        <p:nvSpPr>
          <p:cNvPr id="5" name="Footer Placeholder 4"/>
          <p:cNvSpPr>
            <a:spLocks noGrp="1"/>
          </p:cNvSpPr>
          <p:nvPr>
            <p:ph type="ftr" sz="quarter" idx="10"/>
          </p:nvPr>
        </p:nvSpPr>
        <p:spPr/>
        <p:txBody>
          <a:bodyPr/>
          <a:lstStyle/>
          <a:p>
            <a:pPr>
              <a:tabLst>
                <a:tab pos="989013" algn="l"/>
              </a:tabLst>
            </a:pPr>
            <a:r>
              <a:rPr lang="en-GB" smtClean="0"/>
              <a:t>| The Application of EREC P2 and EREP 130 to Electricity Storage | 02/08/2023</a:t>
            </a:r>
            <a:endParaRPr lang="en-GB" dirty="0"/>
          </a:p>
        </p:txBody>
      </p:sp>
    </p:spTree>
    <p:extLst>
      <p:ext uri="{BB962C8B-B14F-4D97-AF65-F5344CB8AC3E}">
        <p14:creationId xmlns:p14="http://schemas.microsoft.com/office/powerpoint/2010/main" val="2454925634"/>
      </p:ext>
    </p:extLst>
  </p:cSld>
  <p:clrMapOvr>
    <a:masterClrMapping/>
  </p:clrMapOvr>
  <p:timing>
    <p:tnLst>
      <p:par>
        <p:cTn id="1" dur="indefinite" restart="never" nodeType="tmRoot"/>
      </p:par>
    </p:tnLst>
  </p:timing>
</p:sld>
</file>

<file path=ppt/theme/theme1.xml><?xml version="1.0" encoding="utf-8"?>
<a:theme xmlns:a="http://schemas.openxmlformats.org/drawingml/2006/main" name="US NG_2018 PPT__EnergyLines Template 16x9">
  <a:themeElements>
    <a:clrScheme name="Custom 8">
      <a:dk1>
        <a:srgbClr val="55555A"/>
      </a:dk1>
      <a:lt1>
        <a:srgbClr val="FFFFFF"/>
      </a:lt1>
      <a:dk2>
        <a:srgbClr val="808083"/>
      </a:dk2>
      <a:lt2>
        <a:srgbClr val="AAAAAC"/>
      </a:lt2>
      <a:accent1>
        <a:srgbClr val="00148C"/>
      </a:accent1>
      <a:accent2>
        <a:srgbClr val="00BEB4"/>
      </a:accent2>
      <a:accent3>
        <a:srgbClr val="FA4616"/>
      </a:accent3>
      <a:accent4>
        <a:srgbClr val="500A78"/>
      </a:accent4>
      <a:accent5>
        <a:srgbClr val="C800A1"/>
      </a:accent5>
      <a:accent6>
        <a:srgbClr val="FFB45A"/>
      </a:accent6>
      <a:hlink>
        <a:srgbClr val="0563C1"/>
      </a:hlink>
      <a:folHlink>
        <a:srgbClr val="954F72"/>
      </a:folHlink>
    </a:clrScheme>
    <a:fontScheme name="NG Photo">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34" tIns="45718" rIns="91434" bIns="45718" numCol="1" rtlCol="0" anchor="t" anchorCtr="0" compatLnSpc="1">
        <a:prstTxWarp prst="textNoShape">
          <a:avLst/>
        </a:prstTxWarp>
      </a:bodyPr>
      <a:lstStyle>
        <a:defPPr algn="l">
          <a:spcAft>
            <a:spcPts val="450"/>
          </a:spcAft>
          <a:defRPr sz="1800" dirty="0" err="1">
            <a:solidFill>
              <a:schemeClr val="bg1"/>
            </a:solidFill>
            <a:latin typeface="+mn-lt"/>
            <a:cs typeface="Arial"/>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800" b="1" i="0" u="none" strike="noStrike" cap="none" normalizeH="0" baseline="0" smtClean="0">
            <a:ln>
              <a:noFill/>
            </a:ln>
            <a:solidFill>
              <a:srgbClr val="0079C1"/>
            </a:solidFill>
            <a:effectLst/>
            <a:latin typeface="Arial" charset="0"/>
            <a:ea typeface="ＭＳ Ｐゴシック" pitchFamily="48" charset="-128"/>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vert="horz" wrap="square" lIns="0" tIns="0" rIns="0" bIns="0" numCol="1" rtlCol="0" anchor="t" anchorCtr="0" compatLnSpc="1">
        <a:prstTxWarp prst="textNoShape">
          <a:avLst/>
        </a:prstTxWarp>
        <a:spAutoFit/>
      </a:bodyPr>
      <a:lstStyle>
        <a:defPPr algn="l">
          <a:spcAft>
            <a:spcPts val="600"/>
          </a:spcAft>
          <a:buClr>
            <a:schemeClr val="tx1"/>
          </a:buClr>
          <a:defRPr sz="1800" b="0" kern="0" dirty="0" err="1" smtClean="0">
            <a:solidFill>
              <a:schemeClr val="tx1"/>
            </a:solidFill>
            <a:latin typeface="+mn-lt"/>
            <a:ea typeface="+mn-ea"/>
          </a:defRPr>
        </a:defPPr>
      </a:lstStyle>
    </a:txDef>
  </a:objectDefaults>
  <a:extraClrSchemeLst>
    <a:extraClrScheme>
      <a:clrScheme name="NG Photo 1">
        <a:dk1>
          <a:srgbClr val="000000"/>
        </a:dk1>
        <a:lt1>
          <a:srgbClr val="FFFFFF"/>
        </a:lt1>
        <a:dk2>
          <a:srgbClr val="000000"/>
        </a:dk2>
        <a:lt2>
          <a:srgbClr val="808080"/>
        </a:lt2>
        <a:accent1>
          <a:srgbClr val="00AED9"/>
        </a:accent1>
        <a:accent2>
          <a:srgbClr val="52DA3F"/>
        </a:accent2>
        <a:accent3>
          <a:srgbClr val="FFFFFF"/>
        </a:accent3>
        <a:accent4>
          <a:srgbClr val="000000"/>
        </a:accent4>
        <a:accent5>
          <a:srgbClr val="AAD3E9"/>
        </a:accent5>
        <a:accent6>
          <a:srgbClr val="49C538"/>
        </a:accent6>
        <a:hlink>
          <a:srgbClr val="FF7800"/>
        </a:hlink>
        <a:folHlink>
          <a:srgbClr val="00B090"/>
        </a:folHlink>
      </a:clrScheme>
      <a:clrMap bg1="lt1" tx1="dk1" bg2="lt2" tx2="dk2" accent1="accent1" accent2="accent2" accent3="accent3" accent4="accent4" accent5="accent5" accent6="accent6" hlink="hlink" folHlink="folHlink"/>
    </a:extraClrScheme>
  </a:extraClrSchemeLst>
  <a:custClrLst>
    <a:custClr name="Core Blue">
      <a:srgbClr val="00148C"/>
    </a:custClr>
    <a:custClr name="Light Blue">
      <a:srgbClr val="00AFF0"/>
    </a:custClr>
    <a:custClr name="Green">
      <a:srgbClr val="3CE12D"/>
    </a:custClr>
    <a:custClr name="Red">
      <a:srgbClr val="F53C32"/>
    </a:custClr>
    <a:custClr name="Yellow">
      <a:srgbClr val="FADC00"/>
    </a:custClr>
    <a:custClr name="Dark grey">
      <a:srgbClr val="55555A"/>
    </a:custClr>
    <a:custClr name="Blue">
      <a:srgbClr val="009DDC"/>
    </a:custClr>
    <a:custClr name="Teal">
      <a:srgbClr val="00BEB4"/>
    </a:custClr>
    <a:custClr name="Purple">
      <a:srgbClr val="500A78"/>
    </a:custClr>
    <a:custClr name="Magenta">
      <a:srgbClr val="C800A1"/>
    </a:custClr>
    <a:custClr name="Lilac">
      <a:srgbClr val="AF96DC"/>
    </a:custClr>
    <a:custClr name="Orange">
      <a:srgbClr val="FA4616"/>
    </a:custClr>
    <a:custClr name="Mid Blue">
      <a:srgbClr val="0073CD"/>
    </a:custClr>
    <a:custClr name="Soft orange">
      <a:srgbClr val="FFB45A"/>
    </a:custClr>
    <a:custClr name="Mid green">
      <a:srgbClr val="78A22F"/>
    </a:custClr>
  </a:custClrLst>
  <a:extLst>
    <a:ext uri="{05A4C25C-085E-4340-85A3-A5531E510DB2}">
      <thm15:themeFamily xmlns:thm15="http://schemas.microsoft.com/office/thememl/2012/main" name="PPT EnergyLines 16x9_030722" id="{DB6701F6-33EB-433A-BAFE-0FD11412AF6B}" vid="{CD43ECE0-E491-4B82-B686-E0B22EB12264}"/>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custClrLst>
    <a:custClr name="Core Blue">
      <a:srgbClr val="00148C"/>
    </a:custClr>
    <a:custClr name="Light Blue">
      <a:srgbClr val="00AFF0"/>
    </a:custClr>
    <a:custClr name="Green">
      <a:srgbClr val="3CE12D"/>
    </a:custClr>
    <a:custClr name="Red">
      <a:srgbClr val="F53C32"/>
    </a:custClr>
    <a:custClr name="Yellow">
      <a:srgbClr val="FADC00"/>
    </a:custClr>
    <a:custClr name="Dark grey">
      <a:srgbClr val="55555A"/>
    </a:custClr>
    <a:custClr name="Blue">
      <a:srgbClr val="009DDC"/>
    </a:custClr>
    <a:custClr name="Teal">
      <a:srgbClr val="00BEB4"/>
    </a:custClr>
    <a:custClr name="Purple">
      <a:srgbClr val="500A78"/>
    </a:custClr>
    <a:custClr name="Magenta">
      <a:srgbClr val="C800A1"/>
    </a:custClr>
    <a:custClr name="Lilac">
      <a:srgbClr val="AF96DC"/>
    </a:custClr>
    <a:custClr name="Orange">
      <a:srgbClr val="FA4616"/>
    </a:custClr>
    <a:custClr name="Mid Blue">
      <a:srgbClr val="0073CD"/>
    </a:custClr>
    <a:custClr name="Soft orange">
      <a:srgbClr val="FFB45A"/>
    </a:custClr>
    <a:custClr name="Mid green">
      <a:srgbClr val="78A22F"/>
    </a:custClr>
  </a:custClr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Core Blue">
      <a:srgbClr val="00148C"/>
    </a:custClr>
    <a:custClr name="Light Blue">
      <a:srgbClr val="00AFF0"/>
    </a:custClr>
    <a:custClr name="Green">
      <a:srgbClr val="3CE12D"/>
    </a:custClr>
    <a:custClr name="Red">
      <a:srgbClr val="F53C32"/>
    </a:custClr>
    <a:custClr name="Yellow">
      <a:srgbClr val="FADC00"/>
    </a:custClr>
    <a:custClr name="Dark grey">
      <a:srgbClr val="55555A"/>
    </a:custClr>
    <a:custClr name="Blue">
      <a:srgbClr val="009DDC"/>
    </a:custClr>
    <a:custClr name="Teal">
      <a:srgbClr val="00BEB4"/>
    </a:custClr>
    <a:custClr name="Purple">
      <a:srgbClr val="500A78"/>
    </a:custClr>
    <a:custClr name="Magenta">
      <a:srgbClr val="C800A1"/>
    </a:custClr>
    <a:custClr name="Lilac">
      <a:srgbClr val="AF96DC"/>
    </a:custClr>
    <a:custClr name="Orange">
      <a:srgbClr val="FA4616"/>
    </a:custClr>
    <a:custClr name="Mid Blue">
      <a:srgbClr val="0073CD"/>
    </a:custClr>
    <a:custClr name="Soft orange">
      <a:srgbClr val="FFB45A"/>
    </a:custClr>
    <a:custClr name="Mid green">
      <a:srgbClr val="78A22F"/>
    </a:custClr>
  </a:custClr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axCatchAll xmlns="cadce026-d35b-4a62-a2ee-1436bb44fb55" xsi:nil="true"/>
    <lcf76f155ced4ddcb4097134ff3c332f xmlns="fb4c92b7-14ff-49cd-972e-7afaa2d9e482">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E5FD39CB6405E4FACDC07A81B4762FB" ma:contentTypeVersion="13" ma:contentTypeDescription="Create a new document." ma:contentTypeScope="" ma:versionID="ad369cf05c830699ef9d7f7b7359a13c">
  <xsd:schema xmlns:xsd="http://www.w3.org/2001/XMLSchema" xmlns:xs="http://www.w3.org/2001/XMLSchema" xmlns:p="http://schemas.microsoft.com/office/2006/metadata/properties" xmlns:ns2="fb4c92b7-14ff-49cd-972e-7afaa2d9e482" xmlns:ns3="97b6fe81-1556-4112-94ca-31043ca39b71" xmlns:ns4="cadce026-d35b-4a62-a2ee-1436bb44fb55" targetNamespace="http://schemas.microsoft.com/office/2006/metadata/properties" ma:root="true" ma:fieldsID="eeb9808a633ba1bac18483834925e1ac" ns2:_="" ns3:_="" ns4:_="">
    <xsd:import namespace="fb4c92b7-14ff-49cd-972e-7afaa2d9e482"/>
    <xsd:import namespace="97b6fe81-1556-4112-94ca-31043ca39b71"/>
    <xsd:import namespace="cadce026-d35b-4a62-a2ee-1436bb44fb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4:TaxCatchAll" minOccurs="0"/>
                <xsd:element ref="ns2:MediaServiceOCR" minOccurs="0"/>
                <xsd:element ref="ns2:MediaServiceGenerationTime" minOccurs="0"/>
                <xsd:element ref="ns2:MediaServiceEventHashCode"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4c92b7-14ff-49cd-972e-7afaa2d9e48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f571c05a-9bf0-4b0b-ad97-e13aed49ba31"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adce026-d35b-4a62-a2ee-1436bb44fb55"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2a93f86f-df12-4503-be51-556605c1ee02}" ma:internalName="TaxCatchAll" ma:showField="CatchAllData" ma:web="97b6fe81-1556-4112-94ca-31043ca39b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E04DA17-4FAB-418C-88AF-EBB5C20EE5F3}">
  <ds:schemaRefs>
    <ds:schemaRef ds:uri="http://purl.org/dc/elements/1.1/"/>
    <ds:schemaRef ds:uri="http://schemas.microsoft.com/office/2006/metadata/properties"/>
    <ds:schemaRef ds:uri="a90d343a-463a-4f54-a818-331e51865486"/>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641989E3-E6A5-48A2-8585-F2FA39FD2E56}">
  <ds:schemaRefs>
    <ds:schemaRef ds:uri="http://schemas.microsoft.com/sharepoint/v3/contenttype/forms"/>
  </ds:schemaRefs>
</ds:datastoreItem>
</file>

<file path=customXml/itemProps3.xml><?xml version="1.0" encoding="utf-8"?>
<ds:datastoreItem xmlns:ds="http://schemas.openxmlformats.org/officeDocument/2006/customXml" ds:itemID="{25C76523-6CC8-4622-AE19-99732F93F9A3}"/>
</file>

<file path=docProps/app.xml><?xml version="1.0" encoding="utf-8"?>
<Properties xmlns="http://schemas.openxmlformats.org/officeDocument/2006/extended-properties" xmlns:vt="http://schemas.openxmlformats.org/officeDocument/2006/docPropsVTypes">
  <Template/>
  <TotalTime>1337</TotalTime>
  <Words>1119</Words>
  <Application>Microsoft Office PowerPoint</Application>
  <PresentationFormat>On-screen Show (16:9)</PresentationFormat>
  <Paragraphs>71</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MS PGothic</vt:lpstr>
      <vt:lpstr>MS PGothic</vt:lpstr>
      <vt:lpstr>Arial</vt:lpstr>
      <vt:lpstr>Calibri</vt:lpstr>
      <vt:lpstr>Wingdings 2</vt:lpstr>
      <vt:lpstr>US NG_2018 PPT__EnergyLines Template 16x9</vt:lpstr>
      <vt:lpstr>The Application of EREC P2 and EREP 130 to Electricity Storage</vt:lpstr>
      <vt:lpstr>PowerPoint Presentation</vt:lpstr>
      <vt:lpstr>What</vt:lpstr>
      <vt:lpstr>Why</vt:lpstr>
      <vt:lpstr>How</vt:lpstr>
      <vt:lpstr>PowerPoint Presentation</vt:lpstr>
      <vt:lpstr>Timeline</vt:lpstr>
      <vt:lpstr>Appendix A: Relevant Objectives</vt:lpstr>
      <vt:lpstr>Appendix B: Consumer Impacts</vt:lpstr>
      <vt:lpstr>Appendix C: Cross-Code Impacts</vt:lpstr>
      <vt:lpstr>Appendix D: Considerations for the Workgroup</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(on two lines)</dc:title>
  <dc:creator>Steve Barnes</dc:creator>
  <cp:lastModifiedBy>Stephen Quinn</cp:lastModifiedBy>
  <cp:revision>27</cp:revision>
  <cp:lastPrinted>2018-08-10T07:16:05Z</cp:lastPrinted>
  <dcterms:created xsi:type="dcterms:W3CDTF">2022-07-04T12:31:10Z</dcterms:created>
  <dcterms:modified xsi:type="dcterms:W3CDTF">2023-08-02T10:55:25Z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0x010100AEDA3F888F8CC54BBB91DF9F94A83B86</vt:lpwstr>
  </property>
  <property fmtid="{D5CDD505-2E9C-101B-9397-08002B2CF9AE}" pid="4" name="MediaServiceImageTags">
    <vt:lpwstr/>
  </property>
</Properties>
</file>